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4"/>
  </p:sldMasterIdLst>
  <p:notesMasterIdLst>
    <p:notesMasterId r:id="rId34"/>
  </p:notesMasterIdLst>
  <p:sldIdLst>
    <p:sldId id="256" r:id="rId5"/>
    <p:sldId id="257" r:id="rId6"/>
    <p:sldId id="264" r:id="rId7"/>
    <p:sldId id="265" r:id="rId8"/>
    <p:sldId id="318" r:id="rId9"/>
    <p:sldId id="285" r:id="rId10"/>
    <p:sldId id="292" r:id="rId11"/>
    <p:sldId id="260" r:id="rId12"/>
    <p:sldId id="293" r:id="rId13"/>
    <p:sldId id="294" r:id="rId14"/>
    <p:sldId id="295" r:id="rId15"/>
    <p:sldId id="297" r:id="rId16"/>
    <p:sldId id="319" r:id="rId17"/>
    <p:sldId id="315" r:id="rId18"/>
    <p:sldId id="305" r:id="rId19"/>
    <p:sldId id="298" r:id="rId20"/>
    <p:sldId id="296" r:id="rId21"/>
    <p:sldId id="299" r:id="rId22"/>
    <p:sldId id="306" r:id="rId23"/>
    <p:sldId id="313" r:id="rId24"/>
    <p:sldId id="300" r:id="rId25"/>
    <p:sldId id="309" r:id="rId26"/>
    <p:sldId id="307" r:id="rId27"/>
    <p:sldId id="301" r:id="rId28"/>
    <p:sldId id="311" r:id="rId29"/>
    <p:sldId id="308" r:id="rId30"/>
    <p:sldId id="310" r:id="rId31"/>
    <p:sldId id="304" r:id="rId32"/>
    <p:sldId id="302" r:id="rId3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35"/>
      <p:bold r:id="rId36"/>
      <p:italic r:id="rId37"/>
      <p:boldItalic r:id="rId38"/>
    </p:embeddedFont>
    <p:embeddedFont>
      <p:font typeface="Merriweather Light" panose="020B0604020202020204" charset="0"/>
      <p:regular r:id="rId39"/>
      <p:bold r:id="rId40"/>
      <p:italic r:id="rId41"/>
      <p:boldItalic r:id="rId42"/>
    </p:embeddedFont>
    <p:embeddedFont>
      <p:font typeface="Open Sans" panose="020B0604020202020204" charset="0"/>
      <p:regular r:id="rId43"/>
      <p:bold r:id="rId44"/>
      <p:italic r:id="rId45"/>
      <p:boldItalic r:id="rId46"/>
    </p:embeddedFont>
    <p:embeddedFont>
      <p:font typeface="Open Sans ExtraBold" panose="020B0604020202020204" charset="0"/>
      <p:bold r:id="rId47"/>
      <p:boldItalic r:id="rId48"/>
    </p:embeddedFont>
    <p:embeddedFont>
      <p:font typeface="Open Sans Light" panose="020B0604020202020204" charset="0"/>
      <p:regular r:id="rId49"/>
      <p:bold r:id="rId50"/>
      <p:italic r:id="rId51"/>
      <p:boldItalic r:id="rId52"/>
    </p:embeddedFont>
    <p:embeddedFont>
      <p:font typeface="Oswald" panose="020B0604020202020204" charset="0"/>
      <p:regular r:id="rId53"/>
      <p:bold r:id="rId54"/>
    </p:embeddedFont>
    <p:embeddedFont>
      <p:font typeface="Times" panose="02020603050405020304" pitchFamily="18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F3A41B-9A1F-43B9-914E-88B72329D8A2}" v="2489" dt="2024-05-03T16:29:24.149"/>
    <p1510:client id="{D76452CA-6CCC-633D-42E9-1303DE905BDF}" v="18" dt="2024-05-03T16:29:09.299"/>
    <p1510:client id="{F2E0898D-C2DF-88AB-27F2-6DEDBAEC04E3}" v="12" dt="2024-05-03T16:29:43.74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5.fntdata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63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font" Target="fonts/font24.fntdata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font" Target="fonts/font22.fntdata"/><Relationship Id="rId64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font" Target="fonts/font1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font" Target="fonts/font23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ldonado, Alexis H" userId="S::ahm@iastate.edu::e29fb92c-d482-4af1-a638-315b94efe474" providerId="AD" clId="Web-{CA322CA5-CCEF-AD6E-6A41-136EC3E4A020}"/>
    <pc:docChg chg="modSld">
      <pc:chgData name="Maldonado, Alexis H" userId="S::ahm@iastate.edu::e29fb92c-d482-4af1-a638-315b94efe474" providerId="AD" clId="Web-{CA322CA5-CCEF-AD6E-6A41-136EC3E4A020}" dt="2024-05-01T17:11:36.921" v="241" actId="20577"/>
      <pc:docMkLst>
        <pc:docMk/>
      </pc:docMkLst>
      <pc:sldChg chg="modSp">
        <pc:chgData name="Maldonado, Alexis H" userId="S::ahm@iastate.edu::e29fb92c-d482-4af1-a638-315b94efe474" providerId="AD" clId="Web-{CA322CA5-CCEF-AD6E-6A41-136EC3E4A020}" dt="2024-05-01T16:09:20.249" v="12" actId="20577"/>
        <pc:sldMkLst>
          <pc:docMk/>
          <pc:sldMk cId="197888455" sldId="299"/>
        </pc:sldMkLst>
        <pc:spChg chg="mod">
          <ac:chgData name="Maldonado, Alexis H" userId="S::ahm@iastate.edu::e29fb92c-d482-4af1-a638-315b94efe474" providerId="AD" clId="Web-{CA322CA5-CCEF-AD6E-6A41-136EC3E4A020}" dt="2024-05-01T16:09:20.249" v="12" actId="20577"/>
          <ac:spMkLst>
            <pc:docMk/>
            <pc:sldMk cId="197888455" sldId="299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CA322CA5-CCEF-AD6E-6A41-136EC3E4A020}" dt="2024-05-01T16:12:24.629" v="83" actId="20577"/>
        <pc:sldMkLst>
          <pc:docMk/>
          <pc:sldMk cId="170875633" sldId="306"/>
        </pc:sldMkLst>
        <pc:spChg chg="mod">
          <ac:chgData name="Maldonado, Alexis H" userId="S::ahm@iastate.edu::e29fb92c-d482-4af1-a638-315b94efe474" providerId="AD" clId="Web-{CA322CA5-CCEF-AD6E-6A41-136EC3E4A020}" dt="2024-05-01T16:12:24.629" v="83" actId="20577"/>
          <ac:spMkLst>
            <pc:docMk/>
            <pc:sldMk cId="170875633" sldId="306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CA322CA5-CCEF-AD6E-6A41-136EC3E4A020}" dt="2024-05-01T17:11:36.921" v="241" actId="20577"/>
        <pc:sldMkLst>
          <pc:docMk/>
          <pc:sldMk cId="210906226" sldId="310"/>
        </pc:sldMkLst>
        <pc:spChg chg="mod">
          <ac:chgData name="Maldonado, Alexis H" userId="S::ahm@iastate.edu::e29fb92c-d482-4af1-a638-315b94efe474" providerId="AD" clId="Web-{CA322CA5-CCEF-AD6E-6A41-136EC3E4A020}" dt="2024-05-01T17:11:36.921" v="241" actId="20577"/>
          <ac:spMkLst>
            <pc:docMk/>
            <pc:sldMk cId="210906226" sldId="310"/>
            <ac:spMk id="90" creationId="{00000000-0000-0000-0000-000000000000}"/>
          </ac:spMkLst>
        </pc:spChg>
      </pc:sldChg>
      <pc:sldChg chg="addSp delSp modSp">
        <pc:chgData name="Maldonado, Alexis H" userId="S::ahm@iastate.edu::e29fb92c-d482-4af1-a638-315b94efe474" providerId="AD" clId="Web-{CA322CA5-CCEF-AD6E-6A41-136EC3E4A020}" dt="2024-05-01T16:45:29.975" v="236"/>
        <pc:sldMkLst>
          <pc:docMk/>
          <pc:sldMk cId="156631149" sldId="313"/>
        </pc:sldMkLst>
        <pc:spChg chg="mod">
          <ac:chgData name="Maldonado, Alexis H" userId="S::ahm@iastate.edu::e29fb92c-d482-4af1-a638-315b94efe474" providerId="AD" clId="Web-{CA322CA5-CCEF-AD6E-6A41-136EC3E4A020}" dt="2024-05-01T16:44:53.677" v="231" actId="20577"/>
          <ac:spMkLst>
            <pc:docMk/>
            <pc:sldMk cId="156631149" sldId="313"/>
            <ac:spMk id="3" creationId="{8515ECCB-1AEE-D7DF-5B43-BE6228E4C3AE}"/>
          </ac:spMkLst>
        </pc:spChg>
        <pc:graphicFrameChg chg="add mod modGraphic">
          <ac:chgData name="Maldonado, Alexis H" userId="S::ahm@iastate.edu::e29fb92c-d482-4af1-a638-315b94efe474" providerId="AD" clId="Web-{CA322CA5-CCEF-AD6E-6A41-136EC3E4A020}" dt="2024-05-01T16:45:29.975" v="236"/>
          <ac:graphicFrameMkLst>
            <pc:docMk/>
            <pc:sldMk cId="156631149" sldId="313"/>
            <ac:graphicFrameMk id="4" creationId="{596C3E7C-8CF4-6DDE-A0B2-DC529815AD04}"/>
          </ac:graphicFrameMkLst>
        </pc:graphicFrameChg>
        <pc:graphicFrameChg chg="mod modGraphic">
          <ac:chgData name="Maldonado, Alexis H" userId="S::ahm@iastate.edu::e29fb92c-d482-4af1-a638-315b94efe474" providerId="AD" clId="Web-{CA322CA5-CCEF-AD6E-6A41-136EC3E4A020}" dt="2024-05-01T16:45:06.396" v="234" actId="1076"/>
          <ac:graphicFrameMkLst>
            <pc:docMk/>
            <pc:sldMk cId="156631149" sldId="313"/>
            <ac:graphicFrameMk id="5" creationId="{A89FB467-C37A-3E33-037C-5D7F17C549DB}"/>
          </ac:graphicFrameMkLst>
        </pc:graphicFrameChg>
        <pc:picChg chg="add del mod">
          <ac:chgData name="Maldonado, Alexis H" userId="S::ahm@iastate.edu::e29fb92c-d482-4af1-a638-315b94efe474" providerId="AD" clId="Web-{CA322CA5-CCEF-AD6E-6A41-136EC3E4A020}" dt="2024-05-01T16:44:04.785" v="223"/>
          <ac:picMkLst>
            <pc:docMk/>
            <pc:sldMk cId="156631149" sldId="313"/>
            <ac:picMk id="2" creationId="{D3ABE763-1545-749F-57D4-FC04A4300257}"/>
          </ac:picMkLst>
        </pc:picChg>
      </pc:sldChg>
    </pc:docChg>
  </pc:docChgLst>
  <pc:docChgLst>
    <pc:chgData name="Maldonado, Alexis H" userId="S::ahm@iastate.edu::e29fb92c-d482-4af1-a638-315b94efe474" providerId="AD" clId="Web-{6DB4BBC7-0B8F-0F10-9360-4345D792665E}"/>
    <pc:docChg chg="modSld">
      <pc:chgData name="Maldonado, Alexis H" userId="S::ahm@iastate.edu::e29fb92c-d482-4af1-a638-315b94efe474" providerId="AD" clId="Web-{6DB4BBC7-0B8F-0F10-9360-4345D792665E}" dt="2024-05-01T16:08:47.373" v="3" actId="20577"/>
      <pc:docMkLst>
        <pc:docMk/>
      </pc:docMkLst>
      <pc:sldChg chg="modSp">
        <pc:chgData name="Maldonado, Alexis H" userId="S::ahm@iastate.edu::e29fb92c-d482-4af1-a638-315b94efe474" providerId="AD" clId="Web-{6DB4BBC7-0B8F-0F10-9360-4345D792665E}" dt="2024-05-01T16:08:47.373" v="3" actId="20577"/>
        <pc:sldMkLst>
          <pc:docMk/>
          <pc:sldMk cId="170875633" sldId="306"/>
        </pc:sldMkLst>
        <pc:spChg chg="mod">
          <ac:chgData name="Maldonado, Alexis H" userId="S::ahm@iastate.edu::e29fb92c-d482-4af1-a638-315b94efe474" providerId="AD" clId="Web-{6DB4BBC7-0B8F-0F10-9360-4345D792665E}" dt="2024-05-01T16:08:47.373" v="3" actId="20577"/>
          <ac:spMkLst>
            <pc:docMk/>
            <pc:sldMk cId="170875633" sldId="306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6DB4BBC7-0B8F-0F10-9360-4345D792665E}" dt="2024-05-01T16:08:03.184" v="1" actId="20577"/>
        <pc:sldMkLst>
          <pc:docMk/>
          <pc:sldMk cId="156631149" sldId="313"/>
        </pc:sldMkLst>
        <pc:spChg chg="mod">
          <ac:chgData name="Maldonado, Alexis H" userId="S::ahm@iastate.edu::e29fb92c-d482-4af1-a638-315b94efe474" providerId="AD" clId="Web-{6DB4BBC7-0B8F-0F10-9360-4345D792665E}" dt="2024-05-01T16:08:03.184" v="1" actId="20577"/>
          <ac:spMkLst>
            <pc:docMk/>
            <pc:sldMk cId="156631149" sldId="313"/>
            <ac:spMk id="3" creationId="{8515ECCB-1AEE-D7DF-5B43-BE6228E4C3AE}"/>
          </ac:spMkLst>
        </pc:spChg>
      </pc:sldChg>
    </pc:docChg>
  </pc:docChgLst>
  <pc:docChgLst>
    <pc:chgData name="Maldonado, Alexis H" userId="S::ahm@iastate.edu::e29fb92c-d482-4af1-a638-315b94efe474" providerId="AD" clId="Web-{B6962E0B-E68E-B0DB-5ED1-1B3A50B8A6DF}"/>
    <pc:docChg chg="addSld delSld modSld sldOrd">
      <pc:chgData name="Maldonado, Alexis H" userId="S::ahm@iastate.edu::e29fb92c-d482-4af1-a638-315b94efe474" providerId="AD" clId="Web-{B6962E0B-E68E-B0DB-5ED1-1B3A50B8A6DF}" dt="2024-04-29T19:03:53.772" v="662" actId="20577"/>
      <pc:docMkLst>
        <pc:docMk/>
      </pc:docMkLst>
      <pc:sldChg chg="modSp">
        <pc:chgData name="Maldonado, Alexis H" userId="S::ahm@iastate.edu::e29fb92c-d482-4af1-a638-315b94efe474" providerId="AD" clId="Web-{B6962E0B-E68E-B0DB-5ED1-1B3A50B8A6DF}" dt="2024-04-29T18:56:05.788" v="560" actId="20577"/>
        <pc:sldMkLst>
          <pc:docMk/>
          <pc:sldMk cId="197888455" sldId="299"/>
        </pc:sldMkLst>
        <pc:spChg chg="mod">
          <ac:chgData name="Maldonado, Alexis H" userId="S::ahm@iastate.edu::e29fb92c-d482-4af1-a638-315b94efe474" providerId="AD" clId="Web-{B6962E0B-E68E-B0DB-5ED1-1B3A50B8A6DF}" dt="2024-04-29T18:56:05.788" v="560" actId="20577"/>
          <ac:spMkLst>
            <pc:docMk/>
            <pc:sldMk cId="197888455" sldId="299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B6962E0B-E68E-B0DB-5ED1-1B3A50B8A6DF}" dt="2024-04-29T18:56:13.992" v="561" actId="20577"/>
        <pc:sldMkLst>
          <pc:docMk/>
          <pc:sldMk cId="170875633" sldId="306"/>
        </pc:sldMkLst>
        <pc:spChg chg="mod">
          <ac:chgData name="Maldonado, Alexis H" userId="S::ahm@iastate.edu::e29fb92c-d482-4af1-a638-315b94efe474" providerId="AD" clId="Web-{B6962E0B-E68E-B0DB-5ED1-1B3A50B8A6DF}" dt="2024-04-29T18:56:13.992" v="561" actId="20577"/>
          <ac:spMkLst>
            <pc:docMk/>
            <pc:sldMk cId="170875633" sldId="306"/>
            <ac:spMk id="90" creationId="{00000000-0000-0000-0000-000000000000}"/>
          </ac:spMkLst>
        </pc:spChg>
        <pc:spChg chg="mod">
          <ac:chgData name="Maldonado, Alexis H" userId="S::ahm@iastate.edu::e29fb92c-d482-4af1-a638-315b94efe474" providerId="AD" clId="Web-{B6962E0B-E68E-B0DB-5ED1-1B3A50B8A6DF}" dt="2024-04-29T18:27:57.944" v="314" actId="14100"/>
          <ac:spMkLst>
            <pc:docMk/>
            <pc:sldMk cId="170875633" sldId="306"/>
            <ac:spMk id="91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B6962E0B-E68E-B0DB-5ED1-1B3A50B8A6DF}" dt="2024-04-29T18:53:50.233" v="558" actId="20577"/>
        <pc:sldMkLst>
          <pc:docMk/>
          <pc:sldMk cId="210906226" sldId="310"/>
        </pc:sldMkLst>
        <pc:spChg chg="mod">
          <ac:chgData name="Maldonado, Alexis H" userId="S::ahm@iastate.edu::e29fb92c-d482-4af1-a638-315b94efe474" providerId="AD" clId="Web-{B6962E0B-E68E-B0DB-5ED1-1B3A50B8A6DF}" dt="2024-04-29T18:53:50.233" v="558" actId="20577"/>
          <ac:spMkLst>
            <pc:docMk/>
            <pc:sldMk cId="210906226" sldId="310"/>
            <ac:spMk id="90" creationId="{00000000-0000-0000-0000-000000000000}"/>
          </ac:spMkLst>
        </pc:spChg>
      </pc:sldChg>
      <pc:sldChg chg="addSp delSp modSp add ord replId">
        <pc:chgData name="Maldonado, Alexis H" userId="S::ahm@iastate.edu::e29fb92c-d482-4af1-a638-315b94efe474" providerId="AD" clId="Web-{B6962E0B-E68E-B0DB-5ED1-1B3A50B8A6DF}" dt="2024-04-29T19:03:53.772" v="662" actId="20577"/>
        <pc:sldMkLst>
          <pc:docMk/>
          <pc:sldMk cId="156631149" sldId="313"/>
        </pc:sldMkLst>
        <pc:spChg chg="add mod">
          <ac:chgData name="Maldonado, Alexis H" userId="S::ahm@iastate.edu::e29fb92c-d482-4af1-a638-315b94efe474" providerId="AD" clId="Web-{B6962E0B-E68E-B0DB-5ED1-1B3A50B8A6DF}" dt="2024-04-29T19:03:53.772" v="662" actId="20577"/>
          <ac:spMkLst>
            <pc:docMk/>
            <pc:sldMk cId="156631149" sldId="313"/>
            <ac:spMk id="3" creationId="{8515ECCB-1AEE-D7DF-5B43-BE6228E4C3AE}"/>
          </ac:spMkLst>
        </pc:spChg>
        <pc:spChg chg="del mod">
          <ac:chgData name="Maldonado, Alexis H" userId="S::ahm@iastate.edu::e29fb92c-d482-4af1-a638-315b94efe474" providerId="AD" clId="Web-{B6962E0B-E68E-B0DB-5ED1-1B3A50B8A6DF}" dt="2024-04-29T18:41:09.433" v="403"/>
          <ac:spMkLst>
            <pc:docMk/>
            <pc:sldMk cId="156631149" sldId="313"/>
            <ac:spMk id="90" creationId="{00000000-0000-0000-0000-000000000000}"/>
          </ac:spMkLst>
        </pc:spChg>
        <pc:spChg chg="mod">
          <ac:chgData name="Maldonado, Alexis H" userId="S::ahm@iastate.edu::e29fb92c-d482-4af1-a638-315b94efe474" providerId="AD" clId="Web-{B6962E0B-E68E-B0DB-5ED1-1B3A50B8A6DF}" dt="2024-04-29T18:24:58.463" v="218" actId="20577"/>
          <ac:spMkLst>
            <pc:docMk/>
            <pc:sldMk cId="156631149" sldId="313"/>
            <ac:spMk id="91" creationId="{00000000-0000-0000-0000-000000000000}"/>
          </ac:spMkLst>
        </pc:spChg>
        <pc:graphicFrameChg chg="add del mod modGraphic">
          <ac:chgData name="Maldonado, Alexis H" userId="S::ahm@iastate.edu::e29fb92c-d482-4af1-a638-315b94efe474" providerId="AD" clId="Web-{B6962E0B-E68E-B0DB-5ED1-1B3A50B8A6DF}" dt="2024-04-29T18:40:50.760" v="401"/>
          <ac:graphicFrameMkLst>
            <pc:docMk/>
            <pc:sldMk cId="156631149" sldId="313"/>
            <ac:graphicFrameMk id="5" creationId="{A89FB467-C37A-3E33-037C-5D7F17C549DB}"/>
          </ac:graphicFrameMkLst>
        </pc:graphicFrameChg>
      </pc:sldChg>
      <pc:sldChg chg="new del">
        <pc:chgData name="Maldonado, Alexis H" userId="S::ahm@iastate.edu::e29fb92c-d482-4af1-a638-315b94efe474" providerId="AD" clId="Web-{B6962E0B-E68E-B0DB-5ED1-1B3A50B8A6DF}" dt="2024-04-29T18:24:40.634" v="206"/>
        <pc:sldMkLst>
          <pc:docMk/>
          <pc:sldMk cId="1294216785" sldId="313"/>
        </pc:sldMkLst>
      </pc:sldChg>
    </pc:docChg>
  </pc:docChgLst>
  <pc:docChgLst>
    <pc:chgData name="Vyas, Pramit" userId="S::pvvyas@iastate.edu::c7765678-108b-432b-b2c5-b85b6bfa3f1a" providerId="AD" clId="Web-{D76452CA-6CCC-633D-42E9-1303DE905BDF}"/>
    <pc:docChg chg="modSld">
      <pc:chgData name="Vyas, Pramit" userId="S::pvvyas@iastate.edu::c7765678-108b-432b-b2c5-b85b6bfa3f1a" providerId="AD" clId="Web-{D76452CA-6CCC-633D-42E9-1303DE905BDF}" dt="2024-05-03T16:29:09.299" v="135" actId="20577"/>
      <pc:docMkLst>
        <pc:docMk/>
      </pc:docMkLst>
      <pc:sldChg chg="modSp">
        <pc:chgData name="Vyas, Pramit" userId="S::pvvyas@iastate.edu::c7765678-108b-432b-b2c5-b85b6bfa3f1a" providerId="AD" clId="Web-{D76452CA-6CCC-633D-42E9-1303DE905BDF}" dt="2024-05-01T18:11:11.750" v="1" actId="20577"/>
        <pc:sldMkLst>
          <pc:docMk/>
          <pc:sldMk cId="1672446215" sldId="295"/>
        </pc:sldMkLst>
        <pc:spChg chg="mod">
          <ac:chgData name="Vyas, Pramit" userId="S::pvvyas@iastate.edu::c7765678-108b-432b-b2c5-b85b6bfa3f1a" providerId="AD" clId="Web-{D76452CA-6CCC-633D-42E9-1303DE905BDF}" dt="2024-05-01T18:11:11.750" v="1" actId="20577"/>
          <ac:spMkLst>
            <pc:docMk/>
            <pc:sldMk cId="1672446215" sldId="295"/>
            <ac:spMk id="2" creationId="{E1EE4923-0DEB-26EE-82CE-610C80F609BE}"/>
          </ac:spMkLst>
        </pc:spChg>
      </pc:sldChg>
      <pc:sldChg chg="modNotes">
        <pc:chgData name="Vyas, Pramit" userId="S::pvvyas@iastate.edu::c7765678-108b-432b-b2c5-b85b6bfa3f1a" providerId="AD" clId="Web-{D76452CA-6CCC-633D-42E9-1303DE905BDF}" dt="2024-05-01T18:37:08.671" v="48"/>
        <pc:sldMkLst>
          <pc:docMk/>
          <pc:sldMk cId="4053856949" sldId="304"/>
        </pc:sldMkLst>
      </pc:sldChg>
      <pc:sldChg chg="modSp">
        <pc:chgData name="Vyas, Pramit" userId="S::pvvyas@iastate.edu::c7765678-108b-432b-b2c5-b85b6bfa3f1a" providerId="AD" clId="Web-{D76452CA-6CCC-633D-42E9-1303DE905BDF}" dt="2024-05-03T16:29:09.299" v="135" actId="20577"/>
        <pc:sldMkLst>
          <pc:docMk/>
          <pc:sldMk cId="483269368" sldId="305"/>
        </pc:sldMkLst>
        <pc:spChg chg="mod">
          <ac:chgData name="Vyas, Pramit" userId="S::pvvyas@iastate.edu::c7765678-108b-432b-b2c5-b85b6bfa3f1a" providerId="AD" clId="Web-{D76452CA-6CCC-633D-42E9-1303DE905BDF}" dt="2024-05-03T16:28:42.752" v="133" actId="20577"/>
          <ac:spMkLst>
            <pc:docMk/>
            <pc:sldMk cId="483269368" sldId="305"/>
            <ac:spMk id="2" creationId="{E1EE4923-0DEB-26EE-82CE-610C80F609BE}"/>
          </ac:spMkLst>
        </pc:spChg>
        <pc:spChg chg="mod">
          <ac:chgData name="Vyas, Pramit" userId="S::pvvyas@iastate.edu::c7765678-108b-432b-b2c5-b85b6bfa3f1a" providerId="AD" clId="Web-{D76452CA-6CCC-633D-42E9-1303DE905BDF}" dt="2024-05-03T16:29:09.299" v="135" actId="20577"/>
          <ac:spMkLst>
            <pc:docMk/>
            <pc:sldMk cId="483269368" sldId="305"/>
            <ac:spMk id="5" creationId="{E1EE4923-0DEB-26EE-82CE-610C80F609BE}"/>
          </ac:spMkLst>
        </pc:spChg>
      </pc:sldChg>
      <pc:sldChg chg="modNotes">
        <pc:chgData name="Vyas, Pramit" userId="S::pvvyas@iastate.edu::c7765678-108b-432b-b2c5-b85b6bfa3f1a" providerId="AD" clId="Web-{D76452CA-6CCC-633D-42E9-1303DE905BDF}" dt="2024-05-01T18:40:22.239" v="122"/>
        <pc:sldMkLst>
          <pc:docMk/>
          <pc:sldMk cId="3152669718" sldId="315"/>
        </pc:sldMkLst>
      </pc:sldChg>
    </pc:docChg>
  </pc:docChgLst>
  <pc:docChgLst>
    <pc:chgData name="Maldonado, Alexis H" userId="S::ahm@iastate.edu::e29fb92c-d482-4af1-a638-315b94efe474" providerId="AD" clId="Web-{0E426D4F-479F-F2E9-3530-FB6735126F43}"/>
    <pc:docChg chg="modSld">
      <pc:chgData name="Maldonado, Alexis H" userId="S::ahm@iastate.edu::e29fb92c-d482-4af1-a638-315b94efe474" providerId="AD" clId="Web-{0E426D4F-479F-F2E9-3530-FB6735126F43}" dt="2024-05-01T17:23:09.361" v="3" actId="20577"/>
      <pc:docMkLst>
        <pc:docMk/>
      </pc:docMkLst>
      <pc:sldChg chg="modSp">
        <pc:chgData name="Maldonado, Alexis H" userId="S::ahm@iastate.edu::e29fb92c-d482-4af1-a638-315b94efe474" providerId="AD" clId="Web-{0E426D4F-479F-F2E9-3530-FB6735126F43}" dt="2024-05-01T17:23:09.361" v="3" actId="20577"/>
        <pc:sldMkLst>
          <pc:docMk/>
          <pc:sldMk cId="197888455" sldId="299"/>
        </pc:sldMkLst>
        <pc:spChg chg="mod">
          <ac:chgData name="Maldonado, Alexis H" userId="S::ahm@iastate.edu::e29fb92c-d482-4af1-a638-315b94efe474" providerId="AD" clId="Web-{0E426D4F-479F-F2E9-3530-FB6735126F43}" dt="2024-05-01T17:23:09.361" v="3" actId="20577"/>
          <ac:spMkLst>
            <pc:docMk/>
            <pc:sldMk cId="197888455" sldId="299"/>
            <ac:spMk id="90" creationId="{00000000-0000-0000-0000-000000000000}"/>
          </ac:spMkLst>
        </pc:spChg>
      </pc:sldChg>
    </pc:docChg>
  </pc:docChgLst>
  <pc:docChgLst>
    <pc:chgData name="Maddali, Neha" userId="S::nmaddali@iastate.edu::bb178ff3-84f3-4ae1-8196-5fcb461cf782" providerId="AD" clId="Web-{73BA59FF-0C58-4385-A76D-A8BBDFACCA06}"/>
    <pc:docChg chg="modSld">
      <pc:chgData name="Maddali, Neha" userId="S::nmaddali@iastate.edu::bb178ff3-84f3-4ae1-8196-5fcb461cf782" providerId="AD" clId="Web-{73BA59FF-0C58-4385-A76D-A8BBDFACCA06}" dt="2024-04-26T20:59:01.756" v="53" actId="20577"/>
      <pc:docMkLst>
        <pc:docMk/>
      </pc:docMkLst>
      <pc:sldChg chg="modSp">
        <pc:chgData name="Maddali, Neha" userId="S::nmaddali@iastate.edu::bb178ff3-84f3-4ae1-8196-5fcb461cf782" providerId="AD" clId="Web-{73BA59FF-0C58-4385-A76D-A8BBDFACCA06}" dt="2024-04-26T20:57:25.269" v="1" actId="20577"/>
        <pc:sldMkLst>
          <pc:docMk/>
          <pc:sldMk cId="0" sldId="256"/>
        </pc:sldMkLst>
        <pc:spChg chg="mod">
          <ac:chgData name="Maddali, Neha" userId="S::nmaddali@iastate.edu::bb178ff3-84f3-4ae1-8196-5fcb461cf782" providerId="AD" clId="Web-{73BA59FF-0C58-4385-A76D-A8BBDFACCA06}" dt="2024-04-26T20:57:25.269" v="1" actId="20577"/>
          <ac:spMkLst>
            <pc:docMk/>
            <pc:sldMk cId="0" sldId="256"/>
            <ac:spMk id="69" creationId="{00000000-0000-0000-0000-000000000000}"/>
          </ac:spMkLst>
        </pc:spChg>
      </pc:sldChg>
      <pc:sldChg chg="modSp">
        <pc:chgData name="Maddali, Neha" userId="S::nmaddali@iastate.edu::bb178ff3-84f3-4ae1-8196-5fcb461cf782" providerId="AD" clId="Web-{73BA59FF-0C58-4385-A76D-A8BBDFACCA06}" dt="2024-04-26T20:58:15.302" v="33" actId="20577"/>
        <pc:sldMkLst>
          <pc:docMk/>
          <pc:sldMk cId="0" sldId="257"/>
        </pc:sldMkLst>
        <pc:spChg chg="mod">
          <ac:chgData name="Maddali, Neha" userId="S::nmaddali@iastate.edu::bb178ff3-84f3-4ae1-8196-5fcb461cf782" providerId="AD" clId="Web-{73BA59FF-0C58-4385-A76D-A8BBDFACCA06}" dt="2024-04-26T20:58:10.223" v="30" actId="20577"/>
          <ac:spMkLst>
            <pc:docMk/>
            <pc:sldMk cId="0" sldId="257"/>
            <ac:spMk id="79" creationId="{00000000-0000-0000-0000-000000000000}"/>
          </ac:spMkLst>
        </pc:spChg>
        <pc:spChg chg="mod">
          <ac:chgData name="Maddali, Neha" userId="S::nmaddali@iastate.edu::bb178ff3-84f3-4ae1-8196-5fcb461cf782" providerId="AD" clId="Web-{73BA59FF-0C58-4385-A76D-A8BBDFACCA06}" dt="2024-04-26T20:57:46.551" v="8" actId="20577"/>
          <ac:spMkLst>
            <pc:docMk/>
            <pc:sldMk cId="0" sldId="257"/>
            <ac:spMk id="81" creationId="{00000000-0000-0000-0000-000000000000}"/>
          </ac:spMkLst>
        </pc:spChg>
        <pc:spChg chg="mod">
          <ac:chgData name="Maddali, Neha" userId="S::nmaddali@iastate.edu::bb178ff3-84f3-4ae1-8196-5fcb461cf782" providerId="AD" clId="Web-{73BA59FF-0C58-4385-A76D-A8BBDFACCA06}" dt="2024-04-26T20:58:15.302" v="33" actId="20577"/>
          <ac:spMkLst>
            <pc:docMk/>
            <pc:sldMk cId="0" sldId="257"/>
            <ac:spMk id="83" creationId="{00000000-0000-0000-0000-000000000000}"/>
          </ac:spMkLst>
        </pc:spChg>
      </pc:sldChg>
      <pc:sldChg chg="modSp">
        <pc:chgData name="Maddali, Neha" userId="S::nmaddali@iastate.edu::bb178ff3-84f3-4ae1-8196-5fcb461cf782" providerId="AD" clId="Web-{73BA59FF-0C58-4385-A76D-A8BBDFACCA06}" dt="2024-04-26T20:59:01.756" v="53" actId="20577"/>
        <pc:sldMkLst>
          <pc:docMk/>
          <pc:sldMk cId="0" sldId="258"/>
        </pc:sldMkLst>
        <pc:spChg chg="mod">
          <ac:chgData name="Maddali, Neha" userId="S::nmaddali@iastate.edu::bb178ff3-84f3-4ae1-8196-5fcb461cf782" providerId="AD" clId="Web-{73BA59FF-0C58-4385-A76D-A8BBDFACCA06}" dt="2024-04-26T20:59:01.756" v="53" actId="20577"/>
          <ac:spMkLst>
            <pc:docMk/>
            <pc:sldMk cId="0" sldId="258"/>
            <ac:spMk id="90" creationId="{00000000-0000-0000-0000-000000000000}"/>
          </ac:spMkLst>
        </pc:spChg>
        <pc:spChg chg="mod">
          <ac:chgData name="Maddali, Neha" userId="S::nmaddali@iastate.edu::bb178ff3-84f3-4ae1-8196-5fcb461cf782" providerId="AD" clId="Web-{73BA59FF-0C58-4385-A76D-A8BBDFACCA06}" dt="2024-04-26T20:58:34.615" v="45" actId="20577"/>
          <ac:spMkLst>
            <pc:docMk/>
            <pc:sldMk cId="0" sldId="258"/>
            <ac:spMk id="91" creationId="{00000000-0000-0000-0000-000000000000}"/>
          </ac:spMkLst>
        </pc:spChg>
      </pc:sldChg>
    </pc:docChg>
  </pc:docChgLst>
  <pc:docChgLst>
    <pc:chgData name="Vyas, Pramit" userId="S::pvvyas@iastate.edu::c7765678-108b-432b-b2c5-b85b6bfa3f1a" providerId="AD" clId="Web-{0FEF08F6-1B42-54DF-BA53-4E24327DCAE7}"/>
    <pc:docChg chg="modSld">
      <pc:chgData name="Vyas, Pramit" userId="S::pvvyas@iastate.edu::c7765678-108b-432b-b2c5-b85b6bfa3f1a" providerId="AD" clId="Web-{0FEF08F6-1B42-54DF-BA53-4E24327DCAE7}" dt="2024-04-29T15:30:25.864" v="448" actId="20577"/>
      <pc:docMkLst>
        <pc:docMk/>
      </pc:docMkLst>
      <pc:sldChg chg="modSp">
        <pc:chgData name="Vyas, Pramit" userId="S::pvvyas@iastate.edu::c7765678-108b-432b-b2c5-b85b6bfa3f1a" providerId="AD" clId="Web-{0FEF08F6-1B42-54DF-BA53-4E24327DCAE7}" dt="2024-04-29T15:30:25.864" v="448" actId="20577"/>
        <pc:sldMkLst>
          <pc:docMk/>
          <pc:sldMk cId="628822309" sldId="301"/>
        </pc:sldMkLst>
        <pc:spChg chg="mod">
          <ac:chgData name="Vyas, Pramit" userId="S::pvvyas@iastate.edu::c7765678-108b-432b-b2c5-b85b6bfa3f1a" providerId="AD" clId="Web-{0FEF08F6-1B42-54DF-BA53-4E24327DCAE7}" dt="2024-04-29T15:30:25.864" v="448" actId="20577"/>
          <ac:spMkLst>
            <pc:docMk/>
            <pc:sldMk cId="628822309" sldId="301"/>
            <ac:spMk id="90" creationId="{00000000-0000-0000-0000-000000000000}"/>
          </ac:spMkLst>
        </pc:spChg>
      </pc:sldChg>
    </pc:docChg>
  </pc:docChgLst>
  <pc:docChgLst>
    <pc:chgData name="Maddali, Neha" userId="bb178ff3-84f3-4ae1-8196-5fcb461cf782" providerId="ADAL" clId="{5EF3A41B-9A1F-43B9-914E-88B72329D8A2}"/>
    <pc:docChg chg="undo custSel addSld delSld modSld sldOrd">
      <pc:chgData name="Maddali, Neha" userId="bb178ff3-84f3-4ae1-8196-5fcb461cf782" providerId="ADAL" clId="{5EF3A41B-9A1F-43B9-914E-88B72329D8A2}" dt="2024-05-03T16:29:24.149" v="7093" actId="14100"/>
      <pc:docMkLst>
        <pc:docMk/>
      </pc:docMkLst>
      <pc:sldChg chg="modNotesTx">
        <pc:chgData name="Maddali, Neha" userId="bb178ff3-84f3-4ae1-8196-5fcb461cf782" providerId="ADAL" clId="{5EF3A41B-9A1F-43B9-914E-88B72329D8A2}" dt="2024-04-29T19:16:36.623" v="5133" actId="20577"/>
        <pc:sldMkLst>
          <pc:docMk/>
          <pc:sldMk cId="0" sldId="256"/>
        </pc:sldMkLst>
      </pc:sldChg>
      <pc:sldChg chg="modNotesTx">
        <pc:chgData name="Maddali, Neha" userId="bb178ff3-84f3-4ae1-8196-5fcb461cf782" providerId="ADAL" clId="{5EF3A41B-9A1F-43B9-914E-88B72329D8A2}" dt="2024-04-29T19:16:40.224" v="5145" actId="20577"/>
        <pc:sldMkLst>
          <pc:docMk/>
          <pc:sldMk cId="0" sldId="257"/>
        </pc:sldMkLst>
      </pc:sldChg>
      <pc:sldChg chg="del">
        <pc:chgData name="Maddali, Neha" userId="bb178ff3-84f3-4ae1-8196-5fcb461cf782" providerId="ADAL" clId="{5EF3A41B-9A1F-43B9-914E-88B72329D8A2}" dt="2024-04-26T21:12:46.611" v="1" actId="47"/>
        <pc:sldMkLst>
          <pc:docMk/>
          <pc:sldMk cId="0" sldId="258"/>
        </pc:sldMkLst>
      </pc:sldChg>
      <pc:sldChg chg="del">
        <pc:chgData name="Maddali, Neha" userId="bb178ff3-84f3-4ae1-8196-5fcb461cf782" providerId="ADAL" clId="{5EF3A41B-9A1F-43B9-914E-88B72329D8A2}" dt="2024-04-26T21:55:14.070" v="397" actId="47"/>
        <pc:sldMkLst>
          <pc:docMk/>
          <pc:sldMk cId="0" sldId="259"/>
        </pc:sldMkLst>
      </pc:sldChg>
      <pc:sldChg chg="addSp delSp modSp mod ord modNotesTx">
        <pc:chgData name="Maddali, Neha" userId="bb178ff3-84f3-4ae1-8196-5fcb461cf782" providerId="ADAL" clId="{5EF3A41B-9A1F-43B9-914E-88B72329D8A2}" dt="2024-04-29T19:18:05.028" v="5271" actId="20577"/>
        <pc:sldMkLst>
          <pc:docMk/>
          <pc:sldMk cId="0" sldId="260"/>
        </pc:sldMkLst>
        <pc:spChg chg="add mod">
          <ac:chgData name="Maddali, Neha" userId="bb178ff3-84f3-4ae1-8196-5fcb461cf782" providerId="ADAL" clId="{5EF3A41B-9A1F-43B9-914E-88B72329D8A2}" dt="2024-04-27T16:33:52.256" v="982" actId="20577"/>
          <ac:spMkLst>
            <pc:docMk/>
            <pc:sldMk cId="0" sldId="260"/>
            <ac:spMk id="2" creationId="{E1EE4923-0DEB-26EE-82CE-610C80F609BE}"/>
          </ac:spMkLst>
        </pc:spChg>
        <pc:spChg chg="add del mod">
          <ac:chgData name="Maddali, Neha" userId="bb178ff3-84f3-4ae1-8196-5fcb461cf782" providerId="ADAL" clId="{5EF3A41B-9A1F-43B9-914E-88B72329D8A2}" dt="2024-04-26T21:32:17.606" v="111" actId="478"/>
          <ac:spMkLst>
            <pc:docMk/>
            <pc:sldMk cId="0" sldId="260"/>
            <ac:spMk id="106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6T21:35:07.484" v="167" actId="1076"/>
          <ac:spMkLst>
            <pc:docMk/>
            <pc:sldMk cId="0" sldId="260"/>
            <ac:spMk id="107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6T21:34:31.514" v="162" actId="14100"/>
          <ac:spMkLst>
            <pc:docMk/>
            <pc:sldMk cId="0" sldId="260"/>
            <ac:spMk id="110" creationId="{00000000-0000-0000-0000-000000000000}"/>
          </ac:spMkLst>
        </pc:spChg>
        <pc:picChg chg="add del mod">
          <ac:chgData name="Maddali, Neha" userId="bb178ff3-84f3-4ae1-8196-5fcb461cf782" providerId="ADAL" clId="{5EF3A41B-9A1F-43B9-914E-88B72329D8A2}" dt="2024-04-26T21:34:24.863" v="161" actId="1076"/>
          <ac:picMkLst>
            <pc:docMk/>
            <pc:sldMk cId="0" sldId="260"/>
            <ac:picMk id="2050" creationId="{B852E076-2D0B-B498-BC62-FDD8D111B7D4}"/>
          </ac:picMkLst>
        </pc:picChg>
        <pc:cxnChg chg="mod">
          <ac:chgData name="Maddali, Neha" userId="bb178ff3-84f3-4ae1-8196-5fcb461cf782" providerId="ADAL" clId="{5EF3A41B-9A1F-43B9-914E-88B72329D8A2}" dt="2024-04-26T21:38:18.839" v="220" actId="14100"/>
          <ac:cxnSpMkLst>
            <pc:docMk/>
            <pc:sldMk cId="0" sldId="260"/>
            <ac:cxnSpMk id="108" creationId="{00000000-0000-0000-0000-000000000000}"/>
          </ac:cxnSpMkLst>
        </pc:cxnChg>
      </pc:sldChg>
      <pc:sldChg chg="del">
        <pc:chgData name="Maddali, Neha" userId="bb178ff3-84f3-4ae1-8196-5fcb461cf782" providerId="ADAL" clId="{5EF3A41B-9A1F-43B9-914E-88B72329D8A2}" dt="2024-04-26T21:55:15.162" v="398" actId="47"/>
        <pc:sldMkLst>
          <pc:docMk/>
          <pc:sldMk cId="0" sldId="261"/>
        </pc:sldMkLst>
      </pc:sldChg>
      <pc:sldChg chg="del ord">
        <pc:chgData name="Maddali, Neha" userId="bb178ff3-84f3-4ae1-8196-5fcb461cf782" providerId="ADAL" clId="{5EF3A41B-9A1F-43B9-914E-88B72329D8A2}" dt="2024-04-26T21:55:16.680" v="399" actId="47"/>
        <pc:sldMkLst>
          <pc:docMk/>
          <pc:sldMk cId="0" sldId="262"/>
        </pc:sldMkLst>
      </pc:sldChg>
      <pc:sldChg chg="del">
        <pc:chgData name="Maddali, Neha" userId="bb178ff3-84f3-4ae1-8196-5fcb461cf782" providerId="ADAL" clId="{5EF3A41B-9A1F-43B9-914E-88B72329D8A2}" dt="2024-04-26T21:55:29.285" v="401" actId="47"/>
        <pc:sldMkLst>
          <pc:docMk/>
          <pc:sldMk cId="0" sldId="263"/>
        </pc:sldMkLst>
      </pc:sldChg>
      <pc:sldChg chg="addSp modSp add mod modNotesTx">
        <pc:chgData name="Maddali, Neha" userId="bb178ff3-84f3-4ae1-8196-5fcb461cf782" providerId="ADAL" clId="{5EF3A41B-9A1F-43B9-914E-88B72329D8A2}" dt="2024-05-01T18:25:56.854" v="5511" actId="1076"/>
        <pc:sldMkLst>
          <pc:docMk/>
          <pc:sldMk cId="0" sldId="264"/>
        </pc:sldMkLst>
        <pc:spChg chg="mod">
          <ac:chgData name="Maddali, Neha" userId="bb178ff3-84f3-4ae1-8196-5fcb461cf782" providerId="ADAL" clId="{5EF3A41B-9A1F-43B9-914E-88B72329D8A2}" dt="2024-04-30T21:29:21.178" v="5480" actId="20577"/>
          <ac:spMkLst>
            <pc:docMk/>
            <pc:sldMk cId="0" sldId="264"/>
            <ac:spMk id="90" creationId="{00000000-0000-0000-0000-000000000000}"/>
          </ac:spMkLst>
        </pc:spChg>
        <pc:picChg chg="add mod">
          <ac:chgData name="Maddali, Neha" userId="bb178ff3-84f3-4ae1-8196-5fcb461cf782" providerId="ADAL" clId="{5EF3A41B-9A1F-43B9-914E-88B72329D8A2}" dt="2024-05-01T18:25:56.854" v="5511" actId="1076"/>
          <ac:picMkLst>
            <pc:docMk/>
            <pc:sldMk cId="0" sldId="264"/>
            <ac:picMk id="2" creationId="{3F1FF8FA-660D-1437-DA4E-BE99DDB502A2}"/>
          </ac:picMkLst>
        </pc:picChg>
      </pc:sldChg>
      <pc:sldChg chg="modSp add mod ord modNotesTx">
        <pc:chgData name="Maddali, Neha" userId="bb178ff3-84f3-4ae1-8196-5fcb461cf782" providerId="ADAL" clId="{5EF3A41B-9A1F-43B9-914E-88B72329D8A2}" dt="2024-05-01T18:25:59.940" v="5513"/>
        <pc:sldMkLst>
          <pc:docMk/>
          <pc:sldMk cId="3145796263" sldId="265"/>
        </pc:sldMkLst>
        <pc:spChg chg="mod">
          <ac:chgData name="Maddali, Neha" userId="bb178ff3-84f3-4ae1-8196-5fcb461cf782" providerId="ADAL" clId="{5EF3A41B-9A1F-43B9-914E-88B72329D8A2}" dt="2024-04-27T16:48:28.744" v="1079" actId="20577"/>
          <ac:spMkLst>
            <pc:docMk/>
            <pc:sldMk cId="3145796263" sldId="265"/>
            <ac:spMk id="90" creationId="{00000000-0000-0000-0000-000000000000}"/>
          </ac:spMkLst>
        </pc:spChg>
      </pc:sldChg>
      <pc:sldChg chg="addSp delSp modSp add mod ord modNotesTx">
        <pc:chgData name="Maddali, Neha" userId="bb178ff3-84f3-4ae1-8196-5fcb461cf782" providerId="ADAL" clId="{5EF3A41B-9A1F-43B9-914E-88B72329D8A2}" dt="2024-05-01T19:04:20.752" v="5965" actId="2085"/>
        <pc:sldMkLst>
          <pc:docMk/>
          <pc:sldMk cId="1609619354" sldId="285"/>
        </pc:sldMkLst>
        <pc:spChg chg="mod">
          <ac:chgData name="Maddali, Neha" userId="bb178ff3-84f3-4ae1-8196-5fcb461cf782" providerId="ADAL" clId="{5EF3A41B-9A1F-43B9-914E-88B72329D8A2}" dt="2024-05-01T19:04:00.347" v="5962" actId="208"/>
          <ac:spMkLst>
            <pc:docMk/>
            <pc:sldMk cId="1609619354" sldId="285"/>
            <ac:spMk id="2" creationId="{43D938A1-F450-AB51-ED7E-F76D5C589266}"/>
          </ac:spMkLst>
        </pc:spChg>
        <pc:spChg chg="mod">
          <ac:chgData name="Maddali, Neha" userId="bb178ff3-84f3-4ae1-8196-5fcb461cf782" providerId="ADAL" clId="{5EF3A41B-9A1F-43B9-914E-88B72329D8A2}" dt="2024-04-26T21:17:39.762" v="58" actId="1037"/>
          <ac:spMkLst>
            <pc:docMk/>
            <pc:sldMk cId="1609619354" sldId="285"/>
            <ac:spMk id="12" creationId="{1322DD22-D186-0771-4960-ECDA76C413CC}"/>
          </ac:spMkLst>
        </pc:spChg>
        <pc:spChg chg="mod">
          <ac:chgData name="Maddali, Neha" userId="bb178ff3-84f3-4ae1-8196-5fcb461cf782" providerId="ADAL" clId="{5EF3A41B-9A1F-43B9-914E-88B72329D8A2}" dt="2024-05-01T18:54:46.270" v="5911" actId="1076"/>
          <ac:spMkLst>
            <pc:docMk/>
            <pc:sldMk cId="1609619354" sldId="285"/>
            <ac:spMk id="22" creationId="{FFF94385-E21C-66DB-4F64-1234CA996C80}"/>
          </ac:spMkLst>
        </pc:spChg>
        <pc:spChg chg="del mod">
          <ac:chgData name="Maddali, Neha" userId="bb178ff3-84f3-4ae1-8196-5fcb461cf782" providerId="ADAL" clId="{5EF3A41B-9A1F-43B9-914E-88B72329D8A2}" dt="2024-04-26T21:17:20.274" v="17" actId="478"/>
          <ac:spMkLst>
            <pc:docMk/>
            <pc:sldMk cId="1609619354" sldId="285"/>
            <ac:spMk id="90" creationId="{1993394F-F256-2843-D16C-94CE827BFDC7}"/>
          </ac:spMkLst>
        </pc:spChg>
        <pc:picChg chg="del">
          <ac:chgData name="Maddali, Neha" userId="bb178ff3-84f3-4ae1-8196-5fcb461cf782" providerId="ADAL" clId="{5EF3A41B-9A1F-43B9-914E-88B72329D8A2}" dt="2024-04-26T21:16:22.953" v="3" actId="478"/>
          <ac:picMkLst>
            <pc:docMk/>
            <pc:sldMk cId="1609619354" sldId="285"/>
            <ac:picMk id="4" creationId="{2653A447-05BA-A7DE-49DA-D221DEFE3D69}"/>
          </ac:picMkLst>
        </pc:picChg>
        <pc:picChg chg="add del">
          <ac:chgData name="Maddali, Neha" userId="bb178ff3-84f3-4ae1-8196-5fcb461cf782" providerId="ADAL" clId="{5EF3A41B-9A1F-43B9-914E-88B72329D8A2}" dt="2024-05-01T18:46:59.053" v="5898" actId="478"/>
          <ac:picMkLst>
            <pc:docMk/>
            <pc:sldMk cId="1609619354" sldId="285"/>
            <ac:picMk id="6" creationId="{84768BD1-9F0D-194D-DE99-3CC6ACAE41D8}"/>
          </ac:picMkLst>
        </pc:picChg>
        <pc:picChg chg="add del mod">
          <ac:chgData name="Maddali, Neha" userId="bb178ff3-84f3-4ae1-8196-5fcb461cf782" providerId="ADAL" clId="{5EF3A41B-9A1F-43B9-914E-88B72329D8A2}" dt="2024-05-01T18:46:59.053" v="5898" actId="478"/>
          <ac:picMkLst>
            <pc:docMk/>
            <pc:sldMk cId="1609619354" sldId="285"/>
            <ac:picMk id="1026" creationId="{CDEF4696-8591-BD6C-F39D-4BA0B03A6B86}"/>
          </ac:picMkLst>
        </pc:picChg>
        <pc:picChg chg="add mod">
          <ac:chgData name="Maddali, Neha" userId="bb178ff3-84f3-4ae1-8196-5fcb461cf782" providerId="ADAL" clId="{5EF3A41B-9A1F-43B9-914E-88B72329D8A2}" dt="2024-05-01T19:04:20.752" v="5965" actId="2085"/>
          <ac:picMkLst>
            <pc:docMk/>
            <pc:sldMk cId="1609619354" sldId="285"/>
            <ac:picMk id="1028" creationId="{4D870041-9164-2265-E2E2-182F7F6AEAF7}"/>
          </ac:picMkLst>
        </pc:picChg>
        <pc:cxnChg chg="add del">
          <ac:chgData name="Maddali, Neha" userId="bb178ff3-84f3-4ae1-8196-5fcb461cf782" providerId="ADAL" clId="{5EF3A41B-9A1F-43B9-914E-88B72329D8A2}" dt="2024-05-01T18:44:31.217" v="5896" actId="11529"/>
          <ac:cxnSpMkLst>
            <pc:docMk/>
            <pc:sldMk cId="1609619354" sldId="285"/>
            <ac:cxnSpMk id="5" creationId="{A269B37A-35FC-BEA0-B8E2-326D651E47D7}"/>
          </ac:cxnSpMkLst>
        </pc:cxnChg>
        <pc:cxnChg chg="mod">
          <ac:chgData name="Maddali, Neha" userId="bb178ff3-84f3-4ae1-8196-5fcb461cf782" providerId="ADAL" clId="{5EF3A41B-9A1F-43B9-914E-88B72329D8A2}" dt="2024-05-01T19:04:00.347" v="5962" actId="208"/>
          <ac:cxnSpMkLst>
            <pc:docMk/>
            <pc:sldMk cId="1609619354" sldId="285"/>
            <ac:cxnSpMk id="8" creationId="{301D50D9-20E5-4DD9-9938-4F8FDA5D113C}"/>
          </ac:cxnSpMkLst>
        </pc:cxnChg>
        <pc:cxnChg chg="mod">
          <ac:chgData name="Maddali, Neha" userId="bb178ff3-84f3-4ae1-8196-5fcb461cf782" providerId="ADAL" clId="{5EF3A41B-9A1F-43B9-914E-88B72329D8A2}" dt="2024-05-01T19:04:04.504" v="5963" actId="208"/>
          <ac:cxnSpMkLst>
            <pc:docMk/>
            <pc:sldMk cId="1609619354" sldId="285"/>
            <ac:cxnSpMk id="17" creationId="{CA85613F-417A-6199-2001-07B0B42EC496}"/>
          </ac:cxnSpMkLst>
        </pc:cxnChg>
        <pc:cxnChg chg="mod">
          <ac:chgData name="Maddali, Neha" userId="bb178ff3-84f3-4ae1-8196-5fcb461cf782" providerId="ADAL" clId="{5EF3A41B-9A1F-43B9-914E-88B72329D8A2}" dt="2024-05-01T19:04:04.504" v="5963" actId="208"/>
          <ac:cxnSpMkLst>
            <pc:docMk/>
            <pc:sldMk cId="1609619354" sldId="285"/>
            <ac:cxnSpMk id="19" creationId="{5B0D03C5-3536-6DB5-1FA3-8C5D0DDFE849}"/>
          </ac:cxnSpMkLst>
        </pc:cxnChg>
        <pc:cxnChg chg="mod">
          <ac:chgData name="Maddali, Neha" userId="bb178ff3-84f3-4ae1-8196-5fcb461cf782" providerId="ADAL" clId="{5EF3A41B-9A1F-43B9-914E-88B72329D8A2}" dt="2024-05-01T19:04:00.347" v="5962" actId="208"/>
          <ac:cxnSpMkLst>
            <pc:docMk/>
            <pc:sldMk cId="1609619354" sldId="285"/>
            <ac:cxnSpMk id="21" creationId="{269F55A2-E49F-E3F1-0D4B-82B938EE2475}"/>
          </ac:cxnSpMkLst>
        </pc:cxnChg>
      </pc:sldChg>
      <pc:sldChg chg="modSp add mod modNotesTx">
        <pc:chgData name="Maddali, Neha" userId="bb178ff3-84f3-4ae1-8196-5fcb461cf782" providerId="ADAL" clId="{5EF3A41B-9A1F-43B9-914E-88B72329D8A2}" dt="2024-05-01T18:28:07.802" v="5561" actId="20577"/>
        <pc:sldMkLst>
          <pc:docMk/>
          <pc:sldMk cId="3503365659" sldId="292"/>
        </pc:sldMkLst>
        <pc:spChg chg="mod">
          <ac:chgData name="Maddali, Neha" userId="bb178ff3-84f3-4ae1-8196-5fcb461cf782" providerId="ADAL" clId="{5EF3A41B-9A1F-43B9-914E-88B72329D8A2}" dt="2024-05-01T18:28:07.802" v="5561" actId="20577"/>
          <ac:spMkLst>
            <pc:docMk/>
            <pc:sldMk cId="3503365659" sldId="292"/>
            <ac:spMk id="90" creationId="{00000000-0000-0000-0000-000000000000}"/>
          </ac:spMkLst>
        </pc:spChg>
      </pc:sldChg>
      <pc:sldChg chg="addSp delSp modSp add mod modNotesTx">
        <pc:chgData name="Maddali, Neha" userId="bb178ff3-84f3-4ae1-8196-5fcb461cf782" providerId="ADAL" clId="{5EF3A41B-9A1F-43B9-914E-88B72329D8A2}" dt="2024-04-29T19:18:08.194" v="5275" actId="20577"/>
        <pc:sldMkLst>
          <pc:docMk/>
          <pc:sldMk cId="177859091" sldId="293"/>
        </pc:sldMkLst>
        <pc:spChg chg="mod">
          <ac:chgData name="Maddali, Neha" userId="bb178ff3-84f3-4ae1-8196-5fcb461cf782" providerId="ADAL" clId="{5EF3A41B-9A1F-43B9-914E-88B72329D8A2}" dt="2024-04-27T16:48:33.534" v="1082" actId="20577"/>
          <ac:spMkLst>
            <pc:docMk/>
            <pc:sldMk cId="177859091" sldId="293"/>
            <ac:spMk id="2" creationId="{E1EE4923-0DEB-26EE-82CE-610C80F609BE}"/>
          </ac:spMkLst>
        </pc:spChg>
        <pc:picChg chg="add del">
          <ac:chgData name="Maddali, Neha" userId="bb178ff3-84f3-4ae1-8196-5fcb461cf782" providerId="ADAL" clId="{5EF3A41B-9A1F-43B9-914E-88B72329D8A2}" dt="2024-04-26T21:37:38.254" v="213" actId="478"/>
          <ac:picMkLst>
            <pc:docMk/>
            <pc:sldMk cId="177859091" sldId="293"/>
            <ac:picMk id="2050" creationId="{B852E076-2D0B-B498-BC62-FDD8D111B7D4}"/>
          </ac:picMkLst>
        </pc:picChg>
        <pc:picChg chg="add del mod">
          <ac:chgData name="Maddali, Neha" userId="bb178ff3-84f3-4ae1-8196-5fcb461cf782" providerId="ADAL" clId="{5EF3A41B-9A1F-43B9-914E-88B72329D8A2}" dt="2024-04-26T21:37:50.484" v="216" actId="14100"/>
          <ac:picMkLst>
            <pc:docMk/>
            <pc:sldMk cId="177859091" sldId="293"/>
            <ac:picMk id="3074" creationId="{79D78B56-11B7-5867-EF20-5F3F063136C9}"/>
          </ac:picMkLst>
        </pc:picChg>
        <pc:cxnChg chg="mod">
          <ac:chgData name="Maddali, Neha" userId="bb178ff3-84f3-4ae1-8196-5fcb461cf782" providerId="ADAL" clId="{5EF3A41B-9A1F-43B9-914E-88B72329D8A2}" dt="2024-04-26T21:38:23.959" v="221" actId="14100"/>
          <ac:cxnSpMkLst>
            <pc:docMk/>
            <pc:sldMk cId="177859091" sldId="293"/>
            <ac:cxnSpMk id="108" creationId="{00000000-0000-0000-0000-000000000000}"/>
          </ac:cxnSpMkLst>
        </pc:cxnChg>
      </pc:sldChg>
      <pc:sldChg chg="addSp delSp modSp add mod modNotesTx">
        <pc:chgData name="Maddali, Neha" userId="bb178ff3-84f3-4ae1-8196-5fcb461cf782" providerId="ADAL" clId="{5EF3A41B-9A1F-43B9-914E-88B72329D8A2}" dt="2024-05-02T15:18:53.848" v="7091" actId="20577"/>
        <pc:sldMkLst>
          <pc:docMk/>
          <pc:sldMk cId="1870954891" sldId="294"/>
        </pc:sldMkLst>
        <pc:spChg chg="mod">
          <ac:chgData name="Maddali, Neha" userId="bb178ff3-84f3-4ae1-8196-5fcb461cf782" providerId="ADAL" clId="{5EF3A41B-9A1F-43B9-914E-88B72329D8A2}" dt="2024-04-27T16:49:00.009" v="1123" actId="6549"/>
          <ac:spMkLst>
            <pc:docMk/>
            <pc:sldMk cId="1870954891" sldId="294"/>
            <ac:spMk id="2" creationId="{E1EE4923-0DEB-26EE-82CE-610C80F609BE}"/>
          </ac:spMkLst>
        </pc:spChg>
        <pc:spChg chg="add">
          <ac:chgData name="Maddali, Neha" userId="bb178ff3-84f3-4ae1-8196-5fcb461cf782" providerId="ADAL" clId="{5EF3A41B-9A1F-43B9-914E-88B72329D8A2}" dt="2024-05-02T15:18:20.506" v="7086"/>
          <ac:spMkLst>
            <pc:docMk/>
            <pc:sldMk cId="1870954891" sldId="294"/>
            <ac:spMk id="3" creationId="{E3AFC84A-1D8D-1DCC-135E-58CA567F29EF}"/>
          </ac:spMkLst>
        </pc:spChg>
        <pc:picChg chg="add mod">
          <ac:chgData name="Maddali, Neha" userId="bb178ff3-84f3-4ae1-8196-5fcb461cf782" providerId="ADAL" clId="{5EF3A41B-9A1F-43B9-914E-88B72329D8A2}" dt="2024-05-02T15:18:30.200" v="7090" actId="1076"/>
          <ac:picMkLst>
            <pc:docMk/>
            <pc:sldMk cId="1870954891" sldId="294"/>
            <ac:picMk id="4" creationId="{14B9CFCE-F3B9-C27C-510C-C68DEC3B96A6}"/>
          </ac:picMkLst>
        </pc:picChg>
        <pc:picChg chg="del">
          <ac:chgData name="Maddali, Neha" userId="bb178ff3-84f3-4ae1-8196-5fcb461cf782" providerId="ADAL" clId="{5EF3A41B-9A1F-43B9-914E-88B72329D8A2}" dt="2024-04-26T21:39:03.533" v="223" actId="478"/>
          <ac:picMkLst>
            <pc:docMk/>
            <pc:sldMk cId="1870954891" sldId="294"/>
            <ac:picMk id="3074" creationId="{79D78B56-11B7-5867-EF20-5F3F063136C9}"/>
          </ac:picMkLst>
        </pc:picChg>
        <pc:picChg chg="add del mod">
          <ac:chgData name="Maddali, Neha" userId="bb178ff3-84f3-4ae1-8196-5fcb461cf782" providerId="ADAL" clId="{5EF3A41B-9A1F-43B9-914E-88B72329D8A2}" dt="2024-05-02T15:18:19.723" v="7085" actId="478"/>
          <ac:picMkLst>
            <pc:docMk/>
            <pc:sldMk cId="1870954891" sldId="294"/>
            <ac:picMk id="4098" creationId="{40C49655-CD66-1C8B-614D-4BA7CAA7886B}"/>
          </ac:picMkLst>
        </pc:picChg>
        <pc:cxnChg chg="mod">
          <ac:chgData name="Maddali, Neha" userId="bb178ff3-84f3-4ae1-8196-5fcb461cf782" providerId="ADAL" clId="{5EF3A41B-9A1F-43B9-914E-88B72329D8A2}" dt="2024-04-26T21:38:29.814" v="222" actId="14100"/>
          <ac:cxnSpMkLst>
            <pc:docMk/>
            <pc:sldMk cId="1870954891" sldId="294"/>
            <ac:cxnSpMk id="108" creationId="{00000000-0000-0000-0000-000000000000}"/>
          </ac:cxnSpMkLst>
        </pc:cxnChg>
      </pc:sldChg>
      <pc:sldChg chg="addSp delSp modSp add mod modNotesTx">
        <pc:chgData name="Maddali, Neha" userId="bb178ff3-84f3-4ae1-8196-5fcb461cf782" providerId="ADAL" clId="{5EF3A41B-9A1F-43B9-914E-88B72329D8A2}" dt="2024-04-29T19:18:13.136" v="5283" actId="20577"/>
        <pc:sldMkLst>
          <pc:docMk/>
          <pc:sldMk cId="1672446215" sldId="295"/>
        </pc:sldMkLst>
        <pc:spChg chg="mod">
          <ac:chgData name="Maddali, Neha" userId="bb178ff3-84f3-4ae1-8196-5fcb461cf782" providerId="ADAL" clId="{5EF3A41B-9A1F-43B9-914E-88B72329D8A2}" dt="2024-04-27T16:50:01.598" v="1303" actId="20577"/>
          <ac:spMkLst>
            <pc:docMk/>
            <pc:sldMk cId="1672446215" sldId="295"/>
            <ac:spMk id="2" creationId="{E1EE4923-0DEB-26EE-82CE-610C80F609BE}"/>
          </ac:spMkLst>
        </pc:spChg>
        <pc:spChg chg="mod">
          <ac:chgData name="Maddali, Neha" userId="bb178ff3-84f3-4ae1-8196-5fcb461cf782" providerId="ADAL" clId="{5EF3A41B-9A1F-43B9-914E-88B72329D8A2}" dt="2024-04-26T21:40:14.393" v="234" actId="14100"/>
          <ac:spMkLst>
            <pc:docMk/>
            <pc:sldMk cId="1672446215" sldId="295"/>
            <ac:spMk id="110" creationId="{00000000-0000-0000-0000-000000000000}"/>
          </ac:spMkLst>
        </pc:spChg>
        <pc:picChg chg="del">
          <ac:chgData name="Maddali, Neha" userId="bb178ff3-84f3-4ae1-8196-5fcb461cf782" providerId="ADAL" clId="{5EF3A41B-9A1F-43B9-914E-88B72329D8A2}" dt="2024-04-26T21:40:10.052" v="231" actId="478"/>
          <ac:picMkLst>
            <pc:docMk/>
            <pc:sldMk cId="1672446215" sldId="295"/>
            <ac:picMk id="4098" creationId="{40C49655-CD66-1C8B-614D-4BA7CAA7886B}"/>
          </ac:picMkLst>
        </pc:picChg>
        <pc:picChg chg="add mod">
          <ac:chgData name="Maddali, Neha" userId="bb178ff3-84f3-4ae1-8196-5fcb461cf782" providerId="ADAL" clId="{5EF3A41B-9A1F-43B9-914E-88B72329D8A2}" dt="2024-04-26T21:40:32.340" v="245" actId="1076"/>
          <ac:picMkLst>
            <pc:docMk/>
            <pc:sldMk cId="1672446215" sldId="295"/>
            <ac:picMk id="5122" creationId="{A549A00E-DB9D-2C41-E201-E8AAADA88920}"/>
          </ac:picMkLst>
        </pc:picChg>
      </pc:sldChg>
      <pc:sldChg chg="addSp delSp modSp add mod ord modNotesTx">
        <pc:chgData name="Maddali, Neha" userId="bb178ff3-84f3-4ae1-8196-5fcb461cf782" providerId="ADAL" clId="{5EF3A41B-9A1F-43B9-914E-88B72329D8A2}" dt="2024-04-29T19:18:22.202" v="5291" actId="20577"/>
        <pc:sldMkLst>
          <pc:docMk/>
          <pc:sldMk cId="3589859116" sldId="296"/>
        </pc:sldMkLst>
        <pc:spChg chg="mod">
          <ac:chgData name="Maddali, Neha" userId="bb178ff3-84f3-4ae1-8196-5fcb461cf782" providerId="ADAL" clId="{5EF3A41B-9A1F-43B9-914E-88B72329D8A2}" dt="2024-04-29T15:18:00.160" v="3643" actId="14100"/>
          <ac:spMkLst>
            <pc:docMk/>
            <pc:sldMk cId="3589859116" sldId="296"/>
            <ac:spMk id="2" creationId="{E1EE4923-0DEB-26EE-82CE-610C80F609BE}"/>
          </ac:spMkLst>
        </pc:spChg>
        <pc:spChg chg="mod">
          <ac:chgData name="Maddali, Neha" userId="bb178ff3-84f3-4ae1-8196-5fcb461cf782" providerId="ADAL" clId="{5EF3A41B-9A1F-43B9-914E-88B72329D8A2}" dt="2024-04-27T16:31:59.265" v="597" actId="14100"/>
          <ac:spMkLst>
            <pc:docMk/>
            <pc:sldMk cId="3589859116" sldId="296"/>
            <ac:spMk id="107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6:31:35.278" v="503" actId="14100"/>
          <ac:spMkLst>
            <pc:docMk/>
            <pc:sldMk cId="3589859116" sldId="296"/>
            <ac:spMk id="110" creationId="{00000000-0000-0000-0000-000000000000}"/>
          </ac:spMkLst>
        </pc:spChg>
        <pc:picChg chg="del">
          <ac:chgData name="Maddali, Neha" userId="bb178ff3-84f3-4ae1-8196-5fcb461cf782" providerId="ADAL" clId="{5EF3A41B-9A1F-43B9-914E-88B72329D8A2}" dt="2024-04-26T21:40:39.097" v="247" actId="478"/>
          <ac:picMkLst>
            <pc:docMk/>
            <pc:sldMk cId="3589859116" sldId="296"/>
            <ac:picMk id="5122" creationId="{A549A00E-DB9D-2C41-E201-E8AAADA88920}"/>
          </ac:picMkLst>
        </pc:picChg>
        <pc:picChg chg="add">
          <ac:chgData name="Maddali, Neha" userId="bb178ff3-84f3-4ae1-8196-5fcb461cf782" providerId="ADAL" clId="{5EF3A41B-9A1F-43B9-914E-88B72329D8A2}" dt="2024-04-26T21:43:44.480" v="250"/>
          <ac:picMkLst>
            <pc:docMk/>
            <pc:sldMk cId="3589859116" sldId="296"/>
            <ac:picMk id="6146" creationId="{360614BD-B3B2-1499-6620-D6A05AAC5420}"/>
          </ac:picMkLst>
        </pc:picChg>
        <pc:picChg chg="add">
          <ac:chgData name="Maddali, Neha" userId="bb178ff3-84f3-4ae1-8196-5fcb461cf782" providerId="ADAL" clId="{5EF3A41B-9A1F-43B9-914E-88B72329D8A2}" dt="2024-04-26T21:43:46.929" v="251"/>
          <ac:picMkLst>
            <pc:docMk/>
            <pc:sldMk cId="3589859116" sldId="296"/>
            <ac:picMk id="6148" creationId="{D512D7CB-EFD5-AFF7-54A5-7488A67CCAAE}"/>
          </ac:picMkLst>
        </pc:picChg>
        <pc:picChg chg="add del mod">
          <ac:chgData name="Maddali, Neha" userId="bb178ff3-84f3-4ae1-8196-5fcb461cf782" providerId="ADAL" clId="{5EF3A41B-9A1F-43B9-914E-88B72329D8A2}" dt="2024-04-27T16:30:42.049" v="481" actId="478"/>
          <ac:picMkLst>
            <pc:docMk/>
            <pc:sldMk cId="3589859116" sldId="296"/>
            <ac:picMk id="6150" creationId="{E93A2458-8462-5484-6C99-9C64AAF6607C}"/>
          </ac:picMkLst>
        </pc:picChg>
        <pc:cxnChg chg="mod">
          <ac:chgData name="Maddali, Neha" userId="bb178ff3-84f3-4ae1-8196-5fcb461cf782" providerId="ADAL" clId="{5EF3A41B-9A1F-43B9-914E-88B72329D8A2}" dt="2024-04-27T16:32:03.018" v="598" actId="14100"/>
          <ac:cxnSpMkLst>
            <pc:docMk/>
            <pc:sldMk cId="3589859116" sldId="296"/>
            <ac:cxnSpMk id="108" creationId="{00000000-0000-0000-0000-000000000000}"/>
          </ac:cxnSpMkLst>
        </pc:cxnChg>
      </pc:sldChg>
      <pc:sldChg chg="addSp delSp modSp add mod ord modNotesTx">
        <pc:chgData name="Maddali, Neha" userId="bb178ff3-84f3-4ae1-8196-5fcb461cf782" providerId="ADAL" clId="{5EF3A41B-9A1F-43B9-914E-88B72329D8A2}" dt="2024-05-02T15:15:40.554" v="7084" actId="20577"/>
        <pc:sldMkLst>
          <pc:docMk/>
          <pc:sldMk cId="3432577245" sldId="297"/>
        </pc:sldMkLst>
        <pc:spChg chg="add">
          <ac:chgData name="Maddali, Neha" userId="bb178ff3-84f3-4ae1-8196-5fcb461cf782" providerId="ADAL" clId="{5EF3A41B-9A1F-43B9-914E-88B72329D8A2}" dt="2024-05-02T15:15:16.473" v="7078"/>
          <ac:spMkLst>
            <pc:docMk/>
            <pc:sldMk cId="3432577245" sldId="297"/>
            <ac:spMk id="2" creationId="{21945807-11C8-273E-CB0F-266A35B6BDC0}"/>
          </ac:spMkLst>
        </pc:spChg>
        <pc:spChg chg="add del mod">
          <ac:chgData name="Maddali, Neha" userId="bb178ff3-84f3-4ae1-8196-5fcb461cf782" providerId="ADAL" clId="{5EF3A41B-9A1F-43B9-914E-88B72329D8A2}" dt="2024-04-27T16:56:14.808" v="1544" actId="478"/>
          <ac:spMkLst>
            <pc:docMk/>
            <pc:sldMk cId="3432577245" sldId="297"/>
            <ac:spMk id="2" creationId="{ACE0FC3F-C9F3-2B8F-8DBC-8FD0C576BCA8}"/>
          </ac:spMkLst>
        </pc:spChg>
        <pc:spChg chg="del mod">
          <ac:chgData name="Maddali, Neha" userId="bb178ff3-84f3-4ae1-8196-5fcb461cf782" providerId="ADAL" clId="{5EF3A41B-9A1F-43B9-914E-88B72329D8A2}" dt="2024-04-26T21:46:13.469" v="265" actId="478"/>
          <ac:spMkLst>
            <pc:docMk/>
            <pc:sldMk cId="3432577245" sldId="297"/>
            <ac:spMk id="2" creationId="{E1EE4923-0DEB-26EE-82CE-610C80F609BE}"/>
          </ac:spMkLst>
        </pc:spChg>
        <pc:spChg chg="add mod">
          <ac:chgData name="Maddali, Neha" userId="bb178ff3-84f3-4ae1-8196-5fcb461cf782" providerId="ADAL" clId="{5EF3A41B-9A1F-43B9-914E-88B72329D8A2}" dt="2024-04-27T16:56:51.614" v="1554" actId="1076"/>
          <ac:spMkLst>
            <pc:docMk/>
            <pc:sldMk cId="3432577245" sldId="297"/>
            <ac:spMk id="3" creationId="{98754BC1-9AF8-E2D6-E2C0-6D599093EC0D}"/>
          </ac:spMkLst>
        </pc:spChg>
        <pc:picChg chg="add mod">
          <ac:chgData name="Maddali, Neha" userId="bb178ff3-84f3-4ae1-8196-5fcb461cf782" providerId="ADAL" clId="{5EF3A41B-9A1F-43B9-914E-88B72329D8A2}" dt="2024-05-02T15:15:29.634" v="7082" actId="1076"/>
          <ac:picMkLst>
            <pc:docMk/>
            <pc:sldMk cId="3432577245" sldId="297"/>
            <ac:picMk id="4" creationId="{39706AD8-1DD8-C123-E5B9-7238251EF489}"/>
          </ac:picMkLst>
        </pc:picChg>
        <pc:picChg chg="del mod">
          <ac:chgData name="Maddali, Neha" userId="bb178ff3-84f3-4ae1-8196-5fcb461cf782" providerId="ADAL" clId="{5EF3A41B-9A1F-43B9-914E-88B72329D8A2}" dt="2024-04-27T16:56:08.535" v="1543" actId="478"/>
          <ac:picMkLst>
            <pc:docMk/>
            <pc:sldMk cId="3432577245" sldId="297"/>
            <ac:picMk id="6150" creationId="{E93A2458-8462-5484-6C99-9C64AAF6607C}"/>
          </ac:picMkLst>
        </pc:picChg>
        <pc:picChg chg="add del mod">
          <ac:chgData name="Maddali, Neha" userId="bb178ff3-84f3-4ae1-8196-5fcb461cf782" providerId="ADAL" clId="{5EF3A41B-9A1F-43B9-914E-88B72329D8A2}" dt="2024-05-02T15:15:15.778" v="7077" actId="478"/>
          <ac:picMkLst>
            <pc:docMk/>
            <pc:sldMk cId="3432577245" sldId="297"/>
            <ac:picMk id="7170" creationId="{3BE60777-F908-F5BF-ADA0-123AA3162259}"/>
          </ac:picMkLst>
        </pc:picChg>
      </pc:sldChg>
      <pc:sldChg chg="addSp delSp modSp add mod ord modNotesTx">
        <pc:chgData name="Maddali, Neha" userId="bb178ff3-84f3-4ae1-8196-5fcb461cf782" providerId="ADAL" clId="{5EF3A41B-9A1F-43B9-914E-88B72329D8A2}" dt="2024-05-01T19:32:42.345" v="5971" actId="14100"/>
        <pc:sldMkLst>
          <pc:docMk/>
          <pc:sldMk cId="3458067401" sldId="298"/>
        </pc:sldMkLst>
        <pc:spChg chg="mod">
          <ac:chgData name="Maddali, Neha" userId="bb178ff3-84f3-4ae1-8196-5fcb461cf782" providerId="ADAL" clId="{5EF3A41B-9A1F-43B9-914E-88B72329D8A2}" dt="2024-04-29T19:06:37.094" v="5118" actId="20577"/>
          <ac:spMkLst>
            <pc:docMk/>
            <pc:sldMk cId="3458067401" sldId="298"/>
            <ac:spMk id="2" creationId="{E1EE4923-0DEB-26EE-82CE-610C80F609BE}"/>
          </ac:spMkLst>
        </pc:spChg>
        <pc:spChg chg="mod">
          <ac:chgData name="Maddali, Neha" userId="bb178ff3-84f3-4ae1-8196-5fcb461cf782" providerId="ADAL" clId="{5EF3A41B-9A1F-43B9-914E-88B72329D8A2}" dt="2024-04-26T21:49:09.495" v="321" actId="20577"/>
          <ac:spMkLst>
            <pc:docMk/>
            <pc:sldMk cId="3458067401" sldId="298"/>
            <ac:spMk id="107" creationId="{00000000-0000-0000-0000-000000000000}"/>
          </ac:spMkLst>
        </pc:spChg>
        <pc:picChg chg="mod modCrop">
          <ac:chgData name="Maddali, Neha" userId="bb178ff3-84f3-4ae1-8196-5fcb461cf782" providerId="ADAL" clId="{5EF3A41B-9A1F-43B9-914E-88B72329D8A2}" dt="2024-04-29T19:57:00.803" v="5408" actId="1076"/>
          <ac:picMkLst>
            <pc:docMk/>
            <pc:sldMk cId="3458067401" sldId="298"/>
            <ac:picMk id="4" creationId="{A475BE5E-5573-997C-C241-DD4D12C6BE05}"/>
          </ac:picMkLst>
        </pc:picChg>
        <pc:picChg chg="mod">
          <ac:chgData name="Maddali, Neha" userId="bb178ff3-84f3-4ae1-8196-5fcb461cf782" providerId="ADAL" clId="{5EF3A41B-9A1F-43B9-914E-88B72329D8A2}" dt="2024-05-01T19:32:42.345" v="5971" actId="14100"/>
          <ac:picMkLst>
            <pc:docMk/>
            <pc:sldMk cId="3458067401" sldId="298"/>
            <ac:picMk id="7" creationId="{FAFF49EA-AFD5-7788-8B6C-C220C622A961}"/>
          </ac:picMkLst>
        </pc:picChg>
        <pc:picChg chg="del mod">
          <ac:chgData name="Maddali, Neha" userId="bb178ff3-84f3-4ae1-8196-5fcb461cf782" providerId="ADAL" clId="{5EF3A41B-9A1F-43B9-914E-88B72329D8A2}" dt="2024-04-26T21:47:38.011" v="280" actId="478"/>
          <ac:picMkLst>
            <pc:docMk/>
            <pc:sldMk cId="3458067401" sldId="298"/>
            <ac:picMk id="6150" creationId="{E93A2458-8462-5484-6C99-9C64AAF6607C}"/>
          </ac:picMkLst>
        </pc:picChg>
        <pc:picChg chg="add mod">
          <ac:chgData name="Maddali, Neha" userId="bb178ff3-84f3-4ae1-8196-5fcb461cf782" providerId="ADAL" clId="{5EF3A41B-9A1F-43B9-914E-88B72329D8A2}" dt="2024-04-26T21:47:59.868" v="283" actId="1076"/>
          <ac:picMkLst>
            <pc:docMk/>
            <pc:sldMk cId="3458067401" sldId="298"/>
            <ac:picMk id="8194" creationId="{187C4D38-D2F2-9940-79E1-9EFD396F2399}"/>
          </ac:picMkLst>
        </pc:picChg>
      </pc:sldChg>
      <pc:sldChg chg="add del">
        <pc:chgData name="Maddali, Neha" userId="bb178ff3-84f3-4ae1-8196-5fcb461cf782" providerId="ADAL" clId="{5EF3A41B-9A1F-43B9-914E-88B72329D8A2}" dt="2024-04-26T21:46:58.532" v="272" actId="47"/>
        <pc:sldMkLst>
          <pc:docMk/>
          <pc:sldMk cId="4190500936" sldId="298"/>
        </pc:sldMkLst>
      </pc:sldChg>
      <pc:sldChg chg="modSp add mod modNotesTx">
        <pc:chgData name="Maddali, Neha" userId="bb178ff3-84f3-4ae1-8196-5fcb461cf782" providerId="ADAL" clId="{5EF3A41B-9A1F-43B9-914E-88B72329D8A2}" dt="2024-04-29T19:18:24.770" v="5295" actId="20577"/>
        <pc:sldMkLst>
          <pc:docMk/>
          <pc:sldMk cId="197888455" sldId="299"/>
        </pc:sldMkLst>
        <pc:spChg chg="mod">
          <ac:chgData name="Maddali, Neha" userId="bb178ff3-84f3-4ae1-8196-5fcb461cf782" providerId="ADAL" clId="{5EF3A41B-9A1F-43B9-914E-88B72329D8A2}" dt="2024-04-26T21:54:47.849" v="356" actId="20577"/>
          <ac:spMkLst>
            <pc:docMk/>
            <pc:sldMk cId="197888455" sldId="299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6:58:24.818" v="1602" actId="14100"/>
          <ac:spMkLst>
            <pc:docMk/>
            <pc:sldMk cId="197888455" sldId="299"/>
            <ac:spMk id="91" creationId="{00000000-0000-0000-0000-000000000000}"/>
          </ac:spMkLst>
        </pc:spChg>
      </pc:sldChg>
      <pc:sldChg chg="new del">
        <pc:chgData name="Maddali, Neha" userId="bb178ff3-84f3-4ae1-8196-5fcb461cf782" providerId="ADAL" clId="{5EF3A41B-9A1F-43B9-914E-88B72329D8A2}" dt="2024-04-26T21:51:16.702" v="329" actId="680"/>
        <pc:sldMkLst>
          <pc:docMk/>
          <pc:sldMk cId="698688011" sldId="299"/>
        </pc:sldMkLst>
      </pc:sldChg>
      <pc:sldChg chg="new del">
        <pc:chgData name="Maddali, Neha" userId="bb178ff3-84f3-4ae1-8196-5fcb461cf782" providerId="ADAL" clId="{5EF3A41B-9A1F-43B9-914E-88B72329D8A2}" dt="2024-04-26T21:51:16.239" v="328" actId="680"/>
        <pc:sldMkLst>
          <pc:docMk/>
          <pc:sldMk cId="86992800" sldId="300"/>
        </pc:sldMkLst>
      </pc:sldChg>
      <pc:sldChg chg="modSp add mod modNotesTx">
        <pc:chgData name="Maddali, Neha" userId="bb178ff3-84f3-4ae1-8196-5fcb461cf782" providerId="ADAL" clId="{5EF3A41B-9A1F-43B9-914E-88B72329D8A2}" dt="2024-05-01T18:42:15.520" v="5894" actId="20577"/>
        <pc:sldMkLst>
          <pc:docMk/>
          <pc:sldMk cId="3984902170" sldId="300"/>
        </pc:sldMkLst>
        <pc:spChg chg="mod">
          <ac:chgData name="Maddali, Neha" userId="bb178ff3-84f3-4ae1-8196-5fcb461cf782" providerId="ADAL" clId="{5EF3A41B-9A1F-43B9-914E-88B72329D8A2}" dt="2024-05-01T18:42:15.520" v="5894" actId="20577"/>
          <ac:spMkLst>
            <pc:docMk/>
            <pc:sldMk cId="3984902170" sldId="300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6:58:38.837" v="1639" actId="14100"/>
          <ac:spMkLst>
            <pc:docMk/>
            <pc:sldMk cId="3984902170" sldId="300"/>
            <ac:spMk id="91" creationId="{00000000-0000-0000-0000-000000000000}"/>
          </ac:spMkLst>
        </pc:spChg>
      </pc:sldChg>
      <pc:sldChg chg="addSp delSp modSp add mod modNotesTx">
        <pc:chgData name="Maddali, Neha" userId="bb178ff3-84f3-4ae1-8196-5fcb461cf782" providerId="ADAL" clId="{5EF3A41B-9A1F-43B9-914E-88B72329D8A2}" dt="2024-04-29T19:18:42.309" v="5321" actId="20577"/>
        <pc:sldMkLst>
          <pc:docMk/>
          <pc:sldMk cId="628822309" sldId="301"/>
        </pc:sldMkLst>
        <pc:spChg chg="add del">
          <ac:chgData name="Maddali, Neha" userId="bb178ff3-84f3-4ae1-8196-5fcb461cf782" providerId="ADAL" clId="{5EF3A41B-9A1F-43B9-914E-88B72329D8A2}" dt="2024-04-27T16:27:56.762" v="403" actId="22"/>
          <ac:spMkLst>
            <pc:docMk/>
            <pc:sldMk cId="628822309" sldId="301"/>
            <ac:spMk id="3" creationId="{5CBD16F1-C577-3D99-A4B1-8D56DE600A84}"/>
          </ac:spMkLst>
        </pc:spChg>
        <pc:spChg chg="add del">
          <ac:chgData name="Maddali, Neha" userId="bb178ff3-84f3-4ae1-8196-5fcb461cf782" providerId="ADAL" clId="{5EF3A41B-9A1F-43B9-914E-88B72329D8A2}" dt="2024-04-27T16:29:41.662" v="467" actId="22"/>
          <ac:spMkLst>
            <pc:docMk/>
            <pc:sldMk cId="628822309" sldId="301"/>
            <ac:spMk id="5" creationId="{CFABEEB7-FB6A-C24D-C367-2A508F65F547}"/>
          </ac:spMkLst>
        </pc:spChg>
        <pc:spChg chg="add">
          <ac:chgData name="Maddali, Neha" userId="bb178ff3-84f3-4ae1-8196-5fcb461cf782" providerId="ADAL" clId="{5EF3A41B-9A1F-43B9-914E-88B72329D8A2}" dt="2024-04-27T16:29:50.530" v="468" actId="22"/>
          <ac:spMkLst>
            <pc:docMk/>
            <pc:sldMk cId="628822309" sldId="301"/>
            <ac:spMk id="7" creationId="{2AA0C948-AACB-3A2F-D6DE-4E281AD99436}"/>
          </ac:spMkLst>
        </pc:spChg>
        <pc:spChg chg="mod">
          <ac:chgData name="Maddali, Neha" userId="bb178ff3-84f3-4ae1-8196-5fcb461cf782" providerId="ADAL" clId="{5EF3A41B-9A1F-43B9-914E-88B72329D8A2}" dt="2024-04-27T16:58:52.455" v="1672" actId="14100"/>
          <ac:spMkLst>
            <pc:docMk/>
            <pc:sldMk cId="628822309" sldId="301"/>
            <ac:spMk id="91" creationId="{00000000-0000-0000-0000-000000000000}"/>
          </ac:spMkLst>
        </pc:spChg>
      </pc:sldChg>
      <pc:sldChg chg="new del">
        <pc:chgData name="Maddali, Neha" userId="bb178ff3-84f3-4ae1-8196-5fcb461cf782" providerId="ADAL" clId="{5EF3A41B-9A1F-43B9-914E-88B72329D8A2}" dt="2024-04-26T21:51:15.342" v="327" actId="680"/>
        <pc:sldMkLst>
          <pc:docMk/>
          <pc:sldMk cId="3964054216" sldId="301"/>
        </pc:sldMkLst>
      </pc:sldChg>
      <pc:sldChg chg="add">
        <pc:chgData name="Maddali, Neha" userId="bb178ff3-84f3-4ae1-8196-5fcb461cf782" providerId="ADAL" clId="{5EF3A41B-9A1F-43B9-914E-88B72329D8A2}" dt="2024-04-26T21:55:27.457" v="400"/>
        <pc:sldMkLst>
          <pc:docMk/>
          <pc:sldMk cId="0" sldId="302"/>
        </pc:sldMkLst>
      </pc:sldChg>
      <pc:sldChg chg="new del">
        <pc:chgData name="Maddali, Neha" userId="bb178ff3-84f3-4ae1-8196-5fcb461cf782" providerId="ADAL" clId="{5EF3A41B-9A1F-43B9-914E-88B72329D8A2}" dt="2024-04-26T21:51:13.590" v="326" actId="680"/>
        <pc:sldMkLst>
          <pc:docMk/>
          <pc:sldMk cId="2195671315" sldId="302"/>
        </pc:sldMkLst>
      </pc:sldChg>
      <pc:sldChg chg="modSp add del mod">
        <pc:chgData name="Maddali, Neha" userId="bb178ff3-84f3-4ae1-8196-5fcb461cf782" providerId="ADAL" clId="{5EF3A41B-9A1F-43B9-914E-88B72329D8A2}" dt="2024-04-27T16:30:37.217" v="479" actId="47"/>
        <pc:sldMkLst>
          <pc:docMk/>
          <pc:sldMk cId="2829750885" sldId="303"/>
        </pc:sldMkLst>
        <pc:spChg chg="mod">
          <ac:chgData name="Maddali, Neha" userId="bb178ff3-84f3-4ae1-8196-5fcb461cf782" providerId="ADAL" clId="{5EF3A41B-9A1F-43B9-914E-88B72329D8A2}" dt="2024-04-27T16:30:05.910" v="471"/>
          <ac:spMkLst>
            <pc:docMk/>
            <pc:sldMk cId="2829750885" sldId="303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6:28:20.713" v="465" actId="20577"/>
          <ac:spMkLst>
            <pc:docMk/>
            <pc:sldMk cId="2829750885" sldId="303"/>
            <ac:spMk id="91" creationId="{00000000-0000-0000-0000-000000000000}"/>
          </ac:spMkLst>
        </pc:spChg>
      </pc:sldChg>
      <pc:sldChg chg="addSp modSp add mod modNotesTx">
        <pc:chgData name="Maddali, Neha" userId="bb178ff3-84f3-4ae1-8196-5fcb461cf782" providerId="ADAL" clId="{5EF3A41B-9A1F-43B9-914E-88B72329D8A2}" dt="2024-04-29T19:19:24.255" v="5341" actId="20577"/>
        <pc:sldMkLst>
          <pc:docMk/>
          <pc:sldMk cId="4053856949" sldId="304"/>
        </pc:sldMkLst>
        <pc:spChg chg="add">
          <ac:chgData name="Maddali, Neha" userId="bb178ff3-84f3-4ae1-8196-5fcb461cf782" providerId="ADAL" clId="{5EF3A41B-9A1F-43B9-914E-88B72329D8A2}" dt="2024-04-29T18:36:53.769" v="4107"/>
          <ac:spMkLst>
            <pc:docMk/>
            <pc:sldMk cId="4053856949" sldId="304"/>
            <ac:spMk id="2" creationId="{450A652D-1C9E-1754-6D2D-49D0E8BAD042}"/>
          </ac:spMkLst>
        </pc:spChg>
        <pc:spChg chg="add">
          <ac:chgData name="Maddali, Neha" userId="bb178ff3-84f3-4ae1-8196-5fcb461cf782" providerId="ADAL" clId="{5EF3A41B-9A1F-43B9-914E-88B72329D8A2}" dt="2024-04-29T18:36:53.769" v="4107"/>
          <ac:spMkLst>
            <pc:docMk/>
            <pc:sldMk cId="4053856949" sldId="304"/>
            <ac:spMk id="3" creationId="{833797C7-0871-CAB4-D4D8-2300B7D9B565}"/>
          </ac:spMkLst>
        </pc:spChg>
        <pc:spChg chg="add">
          <ac:chgData name="Maddali, Neha" userId="bb178ff3-84f3-4ae1-8196-5fcb461cf782" providerId="ADAL" clId="{5EF3A41B-9A1F-43B9-914E-88B72329D8A2}" dt="2024-04-29T18:36:53.769" v="4107"/>
          <ac:spMkLst>
            <pc:docMk/>
            <pc:sldMk cId="4053856949" sldId="304"/>
            <ac:spMk id="4" creationId="{249F63A8-4816-184B-39F3-D77DB722280D}"/>
          </ac:spMkLst>
        </pc:spChg>
        <pc:spChg chg="mod">
          <ac:chgData name="Maddali, Neha" userId="bb178ff3-84f3-4ae1-8196-5fcb461cf782" providerId="ADAL" clId="{5EF3A41B-9A1F-43B9-914E-88B72329D8A2}" dt="2024-04-29T18:45:07.657" v="4604" actId="6549"/>
          <ac:spMkLst>
            <pc:docMk/>
            <pc:sldMk cId="4053856949" sldId="304"/>
            <ac:spMk id="90" creationId="{00000000-0000-0000-0000-000000000000}"/>
          </ac:spMkLst>
        </pc:spChg>
      </pc:sldChg>
      <pc:sldChg chg="addSp modSp add mod modNotesTx">
        <pc:chgData name="Maddali, Neha" userId="bb178ff3-84f3-4ae1-8196-5fcb461cf782" providerId="ADAL" clId="{5EF3A41B-9A1F-43B9-914E-88B72329D8A2}" dt="2024-05-01T19:32:35.580" v="5970" actId="14100"/>
        <pc:sldMkLst>
          <pc:docMk/>
          <pc:sldMk cId="483269368" sldId="305"/>
        </pc:sldMkLst>
        <pc:spChg chg="mod">
          <ac:chgData name="Maddali, Neha" userId="bb178ff3-84f3-4ae1-8196-5fcb461cf782" providerId="ADAL" clId="{5EF3A41B-9A1F-43B9-914E-88B72329D8A2}" dt="2024-04-29T19:06:30.718" v="5113" actId="20577"/>
          <ac:spMkLst>
            <pc:docMk/>
            <pc:sldMk cId="483269368" sldId="305"/>
            <ac:spMk id="2" creationId="{E1EE4923-0DEB-26EE-82CE-610C80F609BE}"/>
          </ac:spMkLst>
        </pc:spChg>
        <pc:spChg chg="add mod">
          <ac:chgData name="Maddali, Neha" userId="bb178ff3-84f3-4ae1-8196-5fcb461cf782" providerId="ADAL" clId="{5EF3A41B-9A1F-43B9-914E-88B72329D8A2}" dt="2024-05-01T19:32:33.485" v="5969" actId="14100"/>
          <ac:spMkLst>
            <pc:docMk/>
            <pc:sldMk cId="483269368" sldId="305"/>
            <ac:spMk id="5" creationId="{E1EE4923-0DEB-26EE-82CE-610C80F609BE}"/>
          </ac:spMkLst>
        </pc:spChg>
        <pc:picChg chg="mod modCrop">
          <ac:chgData name="Maddali, Neha" userId="bb178ff3-84f3-4ae1-8196-5fcb461cf782" providerId="ADAL" clId="{5EF3A41B-9A1F-43B9-914E-88B72329D8A2}" dt="2024-05-01T18:40:24.791" v="5868" actId="1076"/>
          <ac:picMkLst>
            <pc:docMk/>
            <pc:sldMk cId="483269368" sldId="305"/>
            <ac:picMk id="3" creationId="{BD9D8222-7CC6-74A6-486F-0594FEC41BD3}"/>
          </ac:picMkLst>
        </pc:picChg>
        <pc:picChg chg="add mod modCrop">
          <ac:chgData name="Maddali, Neha" userId="bb178ff3-84f3-4ae1-8196-5fcb461cf782" providerId="ADAL" clId="{5EF3A41B-9A1F-43B9-914E-88B72329D8A2}" dt="2024-05-01T19:32:35.580" v="5970" actId="14100"/>
          <ac:picMkLst>
            <pc:docMk/>
            <pc:sldMk cId="483269368" sldId="305"/>
            <ac:picMk id="4" creationId="{A7692E8F-6538-B0FA-27D9-1E945DD375BA}"/>
          </ac:picMkLst>
        </pc:picChg>
      </pc:sldChg>
      <pc:sldChg chg="modSp add mod modNotesTx">
        <pc:chgData name="Maddali, Neha" userId="bb178ff3-84f3-4ae1-8196-5fcb461cf782" providerId="ADAL" clId="{5EF3A41B-9A1F-43B9-914E-88B72329D8A2}" dt="2024-04-29T19:18:27.058" v="5299" actId="20577"/>
        <pc:sldMkLst>
          <pc:docMk/>
          <pc:sldMk cId="170875633" sldId="306"/>
        </pc:sldMkLst>
        <pc:spChg chg="mod">
          <ac:chgData name="Maddali, Neha" userId="bb178ff3-84f3-4ae1-8196-5fcb461cf782" providerId="ADAL" clId="{5EF3A41B-9A1F-43B9-914E-88B72329D8A2}" dt="2024-04-27T16:58:29.854" v="1610" actId="20577"/>
          <ac:spMkLst>
            <pc:docMk/>
            <pc:sldMk cId="170875633" sldId="306"/>
            <ac:spMk id="91" creationId="{00000000-0000-0000-0000-000000000000}"/>
          </ac:spMkLst>
        </pc:spChg>
      </pc:sldChg>
      <pc:sldChg chg="addSp delSp modSp add mod modNotesTx">
        <pc:chgData name="Maddali, Neha" userId="bb178ff3-84f3-4ae1-8196-5fcb461cf782" providerId="ADAL" clId="{5EF3A41B-9A1F-43B9-914E-88B72329D8A2}" dt="2024-05-01T19:00:09.784" v="5955" actId="20577"/>
        <pc:sldMkLst>
          <pc:docMk/>
          <pc:sldMk cId="2887572853" sldId="307"/>
        </pc:sldMkLst>
        <pc:spChg chg="mod">
          <ac:chgData name="Maddali, Neha" userId="bb178ff3-84f3-4ae1-8196-5fcb461cf782" providerId="ADAL" clId="{5EF3A41B-9A1F-43B9-914E-88B72329D8A2}" dt="2024-04-29T18:08:25.973" v="3724" actId="20577"/>
          <ac:spMkLst>
            <pc:docMk/>
            <pc:sldMk cId="2887572853" sldId="307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6:58:43.587" v="1647" actId="20577"/>
          <ac:spMkLst>
            <pc:docMk/>
            <pc:sldMk cId="2887572853" sldId="307"/>
            <ac:spMk id="91" creationId="{00000000-0000-0000-0000-000000000000}"/>
          </ac:spMkLst>
        </pc:spChg>
        <pc:graphicFrameChg chg="add del mod modGraphic">
          <ac:chgData name="Maddali, Neha" userId="bb178ff3-84f3-4ae1-8196-5fcb461cf782" providerId="ADAL" clId="{5EF3A41B-9A1F-43B9-914E-88B72329D8A2}" dt="2024-04-27T17:33:37.748" v="3003" actId="478"/>
          <ac:graphicFrameMkLst>
            <pc:docMk/>
            <pc:sldMk cId="2887572853" sldId="307"/>
            <ac:graphicFrameMk id="2" creationId="{2D900995-1D41-C5BC-1F0D-6080632A44D5}"/>
          </ac:graphicFrameMkLst>
        </pc:graphicFrameChg>
        <pc:graphicFrameChg chg="add mod">
          <ac:chgData name="Maddali, Neha" userId="bb178ff3-84f3-4ae1-8196-5fcb461cf782" providerId="ADAL" clId="{5EF3A41B-9A1F-43B9-914E-88B72329D8A2}" dt="2024-04-27T17:31:35.383" v="2905"/>
          <ac:graphicFrameMkLst>
            <pc:docMk/>
            <pc:sldMk cId="2887572853" sldId="307"/>
            <ac:graphicFrameMk id="3" creationId="{FC27477D-B440-F42C-29A9-4CC3C75A00F4}"/>
          </ac:graphicFrameMkLst>
        </pc:graphicFrameChg>
        <pc:graphicFrameChg chg="add del mod modGraphic">
          <ac:chgData name="Maddali, Neha" userId="bb178ff3-84f3-4ae1-8196-5fcb461cf782" providerId="ADAL" clId="{5EF3A41B-9A1F-43B9-914E-88B72329D8A2}" dt="2024-04-27T17:36:16.857" v="3138" actId="478"/>
          <ac:graphicFrameMkLst>
            <pc:docMk/>
            <pc:sldMk cId="2887572853" sldId="307"/>
            <ac:graphicFrameMk id="4" creationId="{3AE47E93-CF98-FFF5-FFDA-6CAAD6126C09}"/>
          </ac:graphicFrameMkLst>
        </pc:graphicFrameChg>
        <pc:graphicFrameChg chg="add mod modGraphic">
          <ac:chgData name="Maddali, Neha" userId="bb178ff3-84f3-4ae1-8196-5fcb461cf782" providerId="ADAL" clId="{5EF3A41B-9A1F-43B9-914E-88B72329D8A2}" dt="2024-05-01T19:00:09.784" v="5955" actId="20577"/>
          <ac:graphicFrameMkLst>
            <pc:docMk/>
            <pc:sldMk cId="2887572853" sldId="307"/>
            <ac:graphicFrameMk id="5" creationId="{A89FB467-C37A-3E33-037C-5D7F17C549DB}"/>
          </ac:graphicFrameMkLst>
        </pc:graphicFrameChg>
      </pc:sldChg>
      <pc:sldChg chg="modSp add mod modNotesTx">
        <pc:chgData name="Maddali, Neha" userId="bb178ff3-84f3-4ae1-8196-5fcb461cf782" providerId="ADAL" clId="{5EF3A41B-9A1F-43B9-914E-88B72329D8A2}" dt="2024-04-29T19:58:56.244" v="5431" actId="1076"/>
        <pc:sldMkLst>
          <pc:docMk/>
          <pc:sldMk cId="535262051" sldId="308"/>
        </pc:sldMkLst>
        <pc:spChg chg="mod">
          <ac:chgData name="Maddali, Neha" userId="bb178ff3-84f3-4ae1-8196-5fcb461cf782" providerId="ADAL" clId="{5EF3A41B-9A1F-43B9-914E-88B72329D8A2}" dt="2024-04-27T16:58:57.820" v="1680" actId="20577"/>
          <ac:spMkLst>
            <pc:docMk/>
            <pc:sldMk cId="535262051" sldId="308"/>
            <ac:spMk id="91" creationId="{00000000-0000-0000-0000-000000000000}"/>
          </ac:spMkLst>
        </pc:spChg>
        <pc:graphicFrameChg chg="mod">
          <ac:chgData name="Maddali, Neha" userId="bb178ff3-84f3-4ae1-8196-5fcb461cf782" providerId="ADAL" clId="{5EF3A41B-9A1F-43B9-914E-88B72329D8A2}" dt="2024-04-29T19:27:30.218" v="5399" actId="1037"/>
          <ac:graphicFrameMkLst>
            <pc:docMk/>
            <pc:sldMk cId="535262051" sldId="308"/>
            <ac:graphicFrameMk id="4" creationId="{CD6EE57E-7C03-EA8B-34EA-E5ED9DA7387F}"/>
          </ac:graphicFrameMkLst>
        </pc:graphicFrameChg>
        <pc:picChg chg="mod">
          <ac:chgData name="Maddali, Neha" userId="bb178ff3-84f3-4ae1-8196-5fcb461cf782" providerId="ADAL" clId="{5EF3A41B-9A1F-43B9-914E-88B72329D8A2}" dt="2024-04-29T19:58:56.244" v="5431" actId="1076"/>
          <ac:picMkLst>
            <pc:docMk/>
            <pc:sldMk cId="535262051" sldId="308"/>
            <ac:picMk id="5" creationId="{DAEB3A72-6717-D916-AC2E-401A1DE44883}"/>
          </ac:picMkLst>
        </pc:picChg>
      </pc:sldChg>
      <pc:sldChg chg="modSp add mod modNotesTx">
        <pc:chgData name="Maddali, Neha" userId="bb178ff3-84f3-4ae1-8196-5fcb461cf782" providerId="ADAL" clId="{5EF3A41B-9A1F-43B9-914E-88B72329D8A2}" dt="2024-04-29T19:18:35.638" v="5311" actId="20577"/>
        <pc:sldMkLst>
          <pc:docMk/>
          <pc:sldMk cId="3116972386" sldId="309"/>
        </pc:sldMkLst>
        <pc:spChg chg="mod">
          <ac:chgData name="Maddali, Neha" userId="bb178ff3-84f3-4ae1-8196-5fcb461cf782" providerId="ADAL" clId="{5EF3A41B-9A1F-43B9-914E-88B72329D8A2}" dt="2024-04-28T15:11:30.865" v="3565" actId="20577"/>
          <ac:spMkLst>
            <pc:docMk/>
            <pc:sldMk cId="3116972386" sldId="309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7T17:19:35.190" v="2253" actId="20577"/>
          <ac:spMkLst>
            <pc:docMk/>
            <pc:sldMk cId="3116972386" sldId="309"/>
            <ac:spMk id="91" creationId="{00000000-0000-0000-0000-000000000000}"/>
          </ac:spMkLst>
        </pc:spChg>
      </pc:sldChg>
      <pc:sldChg chg="modSp add mod modNotesTx">
        <pc:chgData name="Maddali, Neha" userId="bb178ff3-84f3-4ae1-8196-5fcb461cf782" providerId="ADAL" clId="{5EF3A41B-9A1F-43B9-914E-88B72329D8A2}" dt="2024-04-29T20:39:31.822" v="5477" actId="20577"/>
        <pc:sldMkLst>
          <pc:docMk/>
          <pc:sldMk cId="210906226" sldId="310"/>
        </pc:sldMkLst>
        <pc:spChg chg="mod">
          <ac:chgData name="Maddali, Neha" userId="bb178ff3-84f3-4ae1-8196-5fcb461cf782" providerId="ADAL" clId="{5EF3A41B-9A1F-43B9-914E-88B72329D8A2}" dt="2024-04-29T20:39:31.822" v="5477" actId="20577"/>
          <ac:spMkLst>
            <pc:docMk/>
            <pc:sldMk cId="210906226" sldId="310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4-29T15:04:30.827" v="3642" actId="20577"/>
          <ac:spMkLst>
            <pc:docMk/>
            <pc:sldMk cId="210906226" sldId="310"/>
            <ac:spMk id="91" creationId="{00000000-0000-0000-0000-000000000000}"/>
          </ac:spMkLst>
        </pc:spChg>
      </pc:sldChg>
      <pc:sldChg chg="modSp mod modNotesTx">
        <pc:chgData name="Maddali, Neha" userId="bb178ff3-84f3-4ae1-8196-5fcb461cf782" providerId="ADAL" clId="{5EF3A41B-9A1F-43B9-914E-88B72329D8A2}" dt="2024-04-29T19:18:44.866" v="5327" actId="20577"/>
        <pc:sldMkLst>
          <pc:docMk/>
          <pc:sldMk cId="55099515" sldId="311"/>
        </pc:sldMkLst>
        <pc:spChg chg="mod">
          <ac:chgData name="Maddali, Neha" userId="bb178ff3-84f3-4ae1-8196-5fcb461cf782" providerId="ADAL" clId="{5EF3A41B-9A1F-43B9-914E-88B72329D8A2}" dt="2024-04-29T19:03:40.485" v="5107" actId="20577"/>
          <ac:spMkLst>
            <pc:docMk/>
            <pc:sldMk cId="55099515" sldId="311"/>
            <ac:spMk id="90" creationId="{00000000-0000-0000-0000-000000000000}"/>
          </ac:spMkLst>
        </pc:spChg>
      </pc:sldChg>
      <pc:sldChg chg="modSp mod">
        <pc:chgData name="Maddali, Neha" userId="bb178ff3-84f3-4ae1-8196-5fcb461cf782" providerId="ADAL" clId="{5EF3A41B-9A1F-43B9-914E-88B72329D8A2}" dt="2024-04-29T18:15:19.560" v="3727" actId="20577"/>
        <pc:sldMkLst>
          <pc:docMk/>
          <pc:sldMk cId="2410804287" sldId="312"/>
        </pc:sldMkLst>
        <pc:spChg chg="mod">
          <ac:chgData name="Maddali, Neha" userId="bb178ff3-84f3-4ae1-8196-5fcb461cf782" providerId="ADAL" clId="{5EF3A41B-9A1F-43B9-914E-88B72329D8A2}" dt="2024-04-29T18:15:19.560" v="3727" actId="20577"/>
          <ac:spMkLst>
            <pc:docMk/>
            <pc:sldMk cId="2410804287" sldId="312"/>
            <ac:spMk id="2" creationId="{E1EE4923-0DEB-26EE-82CE-610C80F609BE}"/>
          </ac:spMkLst>
        </pc:spChg>
      </pc:sldChg>
      <pc:sldChg chg="modSp mod modNotesTx">
        <pc:chgData name="Maddali, Neha" userId="bb178ff3-84f3-4ae1-8196-5fcb461cf782" providerId="ADAL" clId="{5EF3A41B-9A1F-43B9-914E-88B72329D8A2}" dt="2024-05-03T16:29:24.149" v="7093" actId="14100"/>
        <pc:sldMkLst>
          <pc:docMk/>
          <pc:sldMk cId="156631149" sldId="313"/>
        </pc:sldMkLst>
        <pc:graphicFrameChg chg="modGraphic">
          <ac:chgData name="Maddali, Neha" userId="bb178ff3-84f3-4ae1-8196-5fcb461cf782" providerId="ADAL" clId="{5EF3A41B-9A1F-43B9-914E-88B72329D8A2}" dt="2024-05-03T16:29:24.149" v="7093" actId="14100"/>
          <ac:graphicFrameMkLst>
            <pc:docMk/>
            <pc:sldMk cId="156631149" sldId="313"/>
            <ac:graphicFrameMk id="5" creationId="{A89FB467-C37A-3E33-037C-5D7F17C549DB}"/>
          </ac:graphicFrameMkLst>
        </pc:graphicFrameChg>
      </pc:sldChg>
      <pc:sldChg chg="del">
        <pc:chgData name="Maddali, Neha" userId="bb178ff3-84f3-4ae1-8196-5fcb461cf782" providerId="ADAL" clId="{5EF3A41B-9A1F-43B9-914E-88B72329D8A2}" dt="2024-04-29T18:15:08.275" v="3725" actId="47"/>
        <pc:sldMkLst>
          <pc:docMk/>
          <pc:sldMk cId="2836889476" sldId="313"/>
        </pc:sldMkLst>
      </pc:sldChg>
      <pc:sldChg chg="delSp modSp del mod modNotesTx">
        <pc:chgData name="Maddali, Neha" userId="bb178ff3-84f3-4ae1-8196-5fcb461cf782" providerId="ADAL" clId="{5EF3A41B-9A1F-43B9-914E-88B72329D8A2}" dt="2024-05-01T18:41:16.329" v="5882" actId="47"/>
        <pc:sldMkLst>
          <pc:docMk/>
          <pc:sldMk cId="3933468397" sldId="314"/>
        </pc:sldMkLst>
        <pc:spChg chg="del mod">
          <ac:chgData name="Maddali, Neha" userId="bb178ff3-84f3-4ae1-8196-5fcb461cf782" providerId="ADAL" clId="{5EF3A41B-9A1F-43B9-914E-88B72329D8A2}" dt="2024-05-01T18:40:38.255" v="5872" actId="21"/>
          <ac:spMkLst>
            <pc:docMk/>
            <pc:sldMk cId="3933468397" sldId="314"/>
            <ac:spMk id="2" creationId="{E1EE4923-0DEB-26EE-82CE-610C80F609BE}"/>
          </ac:spMkLst>
        </pc:spChg>
        <pc:picChg chg="del mod modCrop">
          <ac:chgData name="Maddali, Neha" userId="bb178ff3-84f3-4ae1-8196-5fcb461cf782" providerId="ADAL" clId="{5EF3A41B-9A1F-43B9-914E-88B72329D8A2}" dt="2024-05-01T18:40:28.315" v="5869" actId="21"/>
          <ac:picMkLst>
            <pc:docMk/>
            <pc:sldMk cId="3933468397" sldId="314"/>
            <ac:picMk id="4" creationId="{A7692E8F-6538-B0FA-27D9-1E945DD375BA}"/>
          </ac:picMkLst>
        </pc:picChg>
      </pc:sldChg>
      <pc:sldChg chg="addSp delSp modSp mod modNotesTx">
        <pc:chgData name="Maddali, Neha" userId="bb178ff3-84f3-4ae1-8196-5fcb461cf782" providerId="ADAL" clId="{5EF3A41B-9A1F-43B9-914E-88B72329D8A2}" dt="2024-05-01T19:00:32.461" v="5956" actId="20577"/>
        <pc:sldMkLst>
          <pc:docMk/>
          <pc:sldMk cId="3152669718" sldId="315"/>
        </pc:sldMkLst>
        <pc:spChg chg="mod">
          <ac:chgData name="Maddali, Neha" userId="bb178ff3-84f3-4ae1-8196-5fcb461cf782" providerId="ADAL" clId="{5EF3A41B-9A1F-43B9-914E-88B72329D8A2}" dt="2024-05-01T18:36:14.150" v="5713" actId="14100"/>
          <ac:spMkLst>
            <pc:docMk/>
            <pc:sldMk cId="3152669718" sldId="315"/>
            <ac:spMk id="2" creationId="{E1EE4923-0DEB-26EE-82CE-610C80F609BE}"/>
          </ac:spMkLst>
        </pc:spChg>
        <pc:spChg chg="add mod">
          <ac:chgData name="Maddali, Neha" userId="bb178ff3-84f3-4ae1-8196-5fcb461cf782" providerId="ADAL" clId="{5EF3A41B-9A1F-43B9-914E-88B72329D8A2}" dt="2024-05-01T18:39:44.839" v="5862" actId="14100"/>
          <ac:spMkLst>
            <pc:docMk/>
            <pc:sldMk cId="3152669718" sldId="315"/>
            <ac:spMk id="6" creationId="{28CE26FD-9706-C592-AC0C-AD915327F6DA}"/>
          </ac:spMkLst>
        </pc:spChg>
        <pc:spChg chg="mod">
          <ac:chgData name="Maddali, Neha" userId="bb178ff3-84f3-4ae1-8196-5fcb461cf782" providerId="ADAL" clId="{5EF3A41B-9A1F-43B9-914E-88B72329D8A2}" dt="2024-05-01T18:36:30.710" v="5718" actId="14100"/>
          <ac:spMkLst>
            <pc:docMk/>
            <pc:sldMk cId="3152669718" sldId="315"/>
            <ac:spMk id="110" creationId="{00000000-0000-0000-0000-000000000000}"/>
          </ac:spMkLst>
        </pc:spChg>
        <pc:picChg chg="add del mod">
          <ac:chgData name="Maddali, Neha" userId="bb178ff3-84f3-4ae1-8196-5fcb461cf782" providerId="ADAL" clId="{5EF3A41B-9A1F-43B9-914E-88B72329D8A2}" dt="2024-05-01T18:37:30.431" v="5742" actId="478"/>
          <ac:picMkLst>
            <pc:docMk/>
            <pc:sldMk cId="3152669718" sldId="315"/>
            <ac:picMk id="3" creationId="{19AD1801-9792-AC64-5B0B-DD6842DE30B9}"/>
          </ac:picMkLst>
        </pc:picChg>
        <pc:picChg chg="mod modCrop">
          <ac:chgData name="Maddali, Neha" userId="bb178ff3-84f3-4ae1-8196-5fcb461cf782" providerId="ADAL" clId="{5EF3A41B-9A1F-43B9-914E-88B72329D8A2}" dt="2024-05-01T18:38:55.300" v="5852" actId="14100"/>
          <ac:picMkLst>
            <pc:docMk/>
            <pc:sldMk cId="3152669718" sldId="315"/>
            <ac:picMk id="4" creationId="{BC106E7D-34D1-7157-0CB4-29D349950E75}"/>
          </ac:picMkLst>
        </pc:picChg>
        <pc:picChg chg="add mod modCrop">
          <ac:chgData name="Maddali, Neha" userId="bb178ff3-84f3-4ae1-8196-5fcb461cf782" providerId="ADAL" clId="{5EF3A41B-9A1F-43B9-914E-88B72329D8A2}" dt="2024-05-01T18:39:20.291" v="5858" actId="1076"/>
          <ac:picMkLst>
            <pc:docMk/>
            <pc:sldMk cId="3152669718" sldId="315"/>
            <ac:picMk id="5" creationId="{86193781-88B6-6484-D799-9D20BC6D5F53}"/>
          </ac:picMkLst>
        </pc:picChg>
      </pc:sldChg>
      <pc:sldChg chg="modSp del mod modNotesTx">
        <pc:chgData name="Maddali, Neha" userId="bb178ff3-84f3-4ae1-8196-5fcb461cf782" providerId="ADAL" clId="{5EF3A41B-9A1F-43B9-914E-88B72329D8A2}" dt="2024-05-01T18:39:50.569" v="5863" actId="47"/>
        <pc:sldMkLst>
          <pc:docMk/>
          <pc:sldMk cId="1963351835" sldId="316"/>
        </pc:sldMkLst>
        <pc:spChg chg="mod">
          <ac:chgData name="Maddali, Neha" userId="bb178ff3-84f3-4ae1-8196-5fcb461cf782" providerId="ADAL" clId="{5EF3A41B-9A1F-43B9-914E-88B72329D8A2}" dt="2024-04-29T19:06:27.127" v="5111" actId="1036"/>
          <ac:spMkLst>
            <pc:docMk/>
            <pc:sldMk cId="1963351835" sldId="316"/>
            <ac:spMk id="2" creationId="{E1EE4923-0DEB-26EE-82CE-610C80F609BE}"/>
          </ac:spMkLst>
        </pc:spChg>
        <pc:picChg chg="mod modCrop">
          <ac:chgData name="Maddali, Neha" userId="bb178ff3-84f3-4ae1-8196-5fcb461cf782" providerId="ADAL" clId="{5EF3A41B-9A1F-43B9-914E-88B72329D8A2}" dt="2024-04-29T19:57:52.413" v="5421" actId="1076"/>
          <ac:picMkLst>
            <pc:docMk/>
            <pc:sldMk cId="1963351835" sldId="316"/>
            <ac:picMk id="3" creationId="{18BF24D5-1D26-9226-8014-A56A89568BD2}"/>
          </ac:picMkLst>
        </pc:picChg>
      </pc:sldChg>
      <pc:sldChg chg="modSp mod modNotesTx">
        <pc:chgData name="Maddali, Neha" userId="bb178ff3-84f3-4ae1-8196-5fcb461cf782" providerId="ADAL" clId="{5EF3A41B-9A1F-43B9-914E-88B72329D8A2}" dt="2024-04-29T19:56:43.537" v="5405" actId="1076"/>
        <pc:sldMkLst>
          <pc:docMk/>
          <pc:sldMk cId="3303746114" sldId="317"/>
        </pc:sldMkLst>
        <pc:spChg chg="mod">
          <ac:chgData name="Maddali, Neha" userId="bb178ff3-84f3-4ae1-8196-5fcb461cf782" providerId="ADAL" clId="{5EF3A41B-9A1F-43B9-914E-88B72329D8A2}" dt="2024-04-29T19:06:40.409" v="5121" actId="20577"/>
          <ac:spMkLst>
            <pc:docMk/>
            <pc:sldMk cId="3303746114" sldId="317"/>
            <ac:spMk id="2" creationId="{E1EE4923-0DEB-26EE-82CE-610C80F609BE}"/>
          </ac:spMkLst>
        </pc:spChg>
        <pc:picChg chg="mod modCrop">
          <ac:chgData name="Maddali, Neha" userId="bb178ff3-84f3-4ae1-8196-5fcb461cf782" providerId="ADAL" clId="{5EF3A41B-9A1F-43B9-914E-88B72329D8A2}" dt="2024-04-29T19:56:43.537" v="5405" actId="1076"/>
          <ac:picMkLst>
            <pc:docMk/>
            <pc:sldMk cId="3303746114" sldId="317"/>
            <ac:picMk id="3" creationId="{59CEA06C-F791-D5ED-234B-4F12BBD34CB2}"/>
          </ac:picMkLst>
        </pc:picChg>
      </pc:sldChg>
      <pc:sldChg chg="delSp modSp add mod modNotesTx">
        <pc:chgData name="Maddali, Neha" userId="bb178ff3-84f3-4ae1-8196-5fcb461cf782" providerId="ADAL" clId="{5EF3A41B-9A1F-43B9-914E-88B72329D8A2}" dt="2024-05-01T19:53:34.102" v="7076" actId="14100"/>
        <pc:sldMkLst>
          <pc:docMk/>
          <pc:sldMk cId="2993989792" sldId="318"/>
        </pc:sldMkLst>
        <pc:spChg chg="mod">
          <ac:chgData name="Maddali, Neha" userId="bb178ff3-84f3-4ae1-8196-5fcb461cf782" providerId="ADAL" clId="{5EF3A41B-9A1F-43B9-914E-88B72329D8A2}" dt="2024-05-01T19:53:34.102" v="7076" actId="14100"/>
          <ac:spMkLst>
            <pc:docMk/>
            <pc:sldMk cId="2993989792" sldId="318"/>
            <ac:spMk id="90" creationId="{00000000-0000-0000-0000-000000000000}"/>
          </ac:spMkLst>
        </pc:spChg>
        <pc:spChg chg="mod">
          <ac:chgData name="Maddali, Neha" userId="bb178ff3-84f3-4ae1-8196-5fcb461cf782" providerId="ADAL" clId="{5EF3A41B-9A1F-43B9-914E-88B72329D8A2}" dt="2024-05-01T18:26:55.797" v="5534" actId="20577"/>
          <ac:spMkLst>
            <pc:docMk/>
            <pc:sldMk cId="2993989792" sldId="318"/>
            <ac:spMk id="91" creationId="{00000000-0000-0000-0000-000000000000}"/>
          </ac:spMkLst>
        </pc:spChg>
        <pc:picChg chg="del">
          <ac:chgData name="Maddali, Neha" userId="bb178ff3-84f3-4ae1-8196-5fcb461cf782" providerId="ADAL" clId="{5EF3A41B-9A1F-43B9-914E-88B72329D8A2}" dt="2024-05-01T19:37:48.436" v="6298" actId="478"/>
          <ac:picMkLst>
            <pc:docMk/>
            <pc:sldMk cId="2993989792" sldId="318"/>
            <ac:picMk id="2" creationId="{0F52EDC5-C7EB-C730-0FB0-4ABCD2E9E609}"/>
          </ac:picMkLst>
        </pc:picChg>
        <pc:picChg chg="del">
          <ac:chgData name="Maddali, Neha" userId="bb178ff3-84f3-4ae1-8196-5fcb461cf782" providerId="ADAL" clId="{5EF3A41B-9A1F-43B9-914E-88B72329D8A2}" dt="2024-05-01T19:45:41.072" v="7072" actId="478"/>
          <ac:picMkLst>
            <pc:docMk/>
            <pc:sldMk cId="2993989792" sldId="318"/>
            <ac:picMk id="5" creationId="{B005E3BB-6B98-0F51-FACB-C2671F850A7F}"/>
          </ac:picMkLst>
        </pc:picChg>
      </pc:sldChg>
      <pc:sldChg chg="addSp delSp modSp add mod">
        <pc:chgData name="Maddali, Neha" userId="bb178ff3-84f3-4ae1-8196-5fcb461cf782" providerId="ADAL" clId="{5EF3A41B-9A1F-43B9-914E-88B72329D8A2}" dt="2024-05-01T19:32:23.471" v="5968" actId="1076"/>
        <pc:sldMkLst>
          <pc:docMk/>
          <pc:sldMk cId="1923175416" sldId="319"/>
        </pc:sldMkLst>
        <pc:spChg chg="del">
          <ac:chgData name="Maddali, Neha" userId="bb178ff3-84f3-4ae1-8196-5fcb461cf782" providerId="ADAL" clId="{5EF3A41B-9A1F-43B9-914E-88B72329D8A2}" dt="2024-05-01T18:37:15.341" v="5723" actId="478"/>
          <ac:spMkLst>
            <pc:docMk/>
            <pc:sldMk cId="1923175416" sldId="319"/>
            <ac:spMk id="2" creationId="{E1EE4923-0DEB-26EE-82CE-610C80F609BE}"/>
          </ac:spMkLst>
        </pc:spChg>
        <pc:spChg chg="add mod">
          <ac:chgData name="Maddali, Neha" userId="bb178ff3-84f3-4ae1-8196-5fcb461cf782" providerId="ADAL" clId="{5EF3A41B-9A1F-43B9-914E-88B72329D8A2}" dt="2024-05-01T18:38:34.395" v="5848" actId="20577"/>
          <ac:spMkLst>
            <pc:docMk/>
            <pc:sldMk cId="1923175416" sldId="319"/>
            <ac:spMk id="6" creationId="{01E78D22-965A-13E4-F210-AC2872860F96}"/>
          </ac:spMkLst>
        </pc:spChg>
        <pc:spChg chg="mod">
          <ac:chgData name="Maddali, Neha" userId="bb178ff3-84f3-4ae1-8196-5fcb461cf782" providerId="ADAL" clId="{5EF3A41B-9A1F-43B9-914E-88B72329D8A2}" dt="2024-05-01T18:37:24.464" v="5741" actId="20577"/>
          <ac:spMkLst>
            <pc:docMk/>
            <pc:sldMk cId="1923175416" sldId="319"/>
            <ac:spMk id="107" creationId="{00000000-0000-0000-0000-000000000000}"/>
          </ac:spMkLst>
        </pc:spChg>
        <pc:picChg chg="del">
          <ac:chgData name="Maddali, Neha" userId="bb178ff3-84f3-4ae1-8196-5fcb461cf782" providerId="ADAL" clId="{5EF3A41B-9A1F-43B9-914E-88B72329D8A2}" dt="2024-05-01T18:37:17.583" v="5725" actId="478"/>
          <ac:picMkLst>
            <pc:docMk/>
            <pc:sldMk cId="1923175416" sldId="319"/>
            <ac:picMk id="3" creationId="{19AD1801-9792-AC64-5B0B-DD6842DE30B9}"/>
          </ac:picMkLst>
        </pc:picChg>
        <pc:picChg chg="del">
          <ac:chgData name="Maddali, Neha" userId="bb178ff3-84f3-4ae1-8196-5fcb461cf782" providerId="ADAL" clId="{5EF3A41B-9A1F-43B9-914E-88B72329D8A2}" dt="2024-05-01T18:37:16.482" v="5724" actId="478"/>
          <ac:picMkLst>
            <pc:docMk/>
            <pc:sldMk cId="1923175416" sldId="319"/>
            <ac:picMk id="4" creationId="{BC106E7D-34D1-7157-0CB4-29D349950E75}"/>
          </ac:picMkLst>
        </pc:picChg>
        <pc:picChg chg="add mod modCrop">
          <ac:chgData name="Maddali, Neha" userId="bb178ff3-84f3-4ae1-8196-5fcb461cf782" providerId="ADAL" clId="{5EF3A41B-9A1F-43B9-914E-88B72329D8A2}" dt="2024-05-01T19:32:23.471" v="5968" actId="1076"/>
          <ac:picMkLst>
            <pc:docMk/>
            <pc:sldMk cId="1923175416" sldId="319"/>
            <ac:picMk id="5" creationId="{D6817D4A-FA36-862F-471A-027BBF783238}"/>
          </ac:picMkLst>
        </pc:picChg>
      </pc:sldChg>
    </pc:docChg>
  </pc:docChgLst>
  <pc:docChgLst>
    <pc:chgData name="Vyas, Pramit" userId="S::pvvyas@iastate.edu::c7765678-108b-432b-b2c5-b85b6bfa3f1a" providerId="AD" clId="Web-{29C9589E-981C-A9D1-89F0-D952EF6FBD0B}"/>
    <pc:docChg chg="addSld delSld modSld sldOrd">
      <pc:chgData name="Vyas, Pramit" userId="S::pvvyas@iastate.edu::c7765678-108b-432b-b2c5-b85b6bfa3f1a" providerId="AD" clId="Web-{29C9589E-981C-A9D1-89F0-D952EF6FBD0B}" dt="2024-04-29T19:12:20.615" v="670" actId="20577"/>
      <pc:docMkLst>
        <pc:docMk/>
      </pc:docMkLst>
      <pc:sldChg chg="addSp delSp modSp">
        <pc:chgData name="Vyas, Pramit" userId="S::pvvyas@iastate.edu::c7765678-108b-432b-b2c5-b85b6bfa3f1a" providerId="AD" clId="Web-{29C9589E-981C-A9D1-89F0-D952EF6FBD0B}" dt="2024-04-29T18:45:33.772" v="440" actId="20577"/>
        <pc:sldMkLst>
          <pc:docMk/>
          <pc:sldMk cId="3458067401" sldId="298"/>
        </pc:sldMkLst>
        <pc:spChg chg="mod">
          <ac:chgData name="Vyas, Pramit" userId="S::pvvyas@iastate.edu::c7765678-108b-432b-b2c5-b85b6bfa3f1a" providerId="AD" clId="Web-{29C9589E-981C-A9D1-89F0-D952EF6FBD0B}" dt="2024-04-29T18:45:33.772" v="440" actId="20577"/>
          <ac:spMkLst>
            <pc:docMk/>
            <pc:sldMk cId="3458067401" sldId="298"/>
            <ac:spMk id="2" creationId="{E1EE4923-0DEB-26EE-82CE-610C80F609BE}"/>
          </ac:spMkLst>
        </pc:spChg>
        <pc:picChg chg="add del mod">
          <ac:chgData name="Vyas, Pramit" userId="S::pvvyas@iastate.edu::c7765678-108b-432b-b2c5-b85b6bfa3f1a" providerId="AD" clId="Web-{29C9589E-981C-A9D1-89F0-D952EF6FBD0B}" dt="2024-04-29T18:44:44.723" v="419"/>
          <ac:picMkLst>
            <pc:docMk/>
            <pc:sldMk cId="3458067401" sldId="298"/>
            <ac:picMk id="3" creationId="{C5068540-3658-36A8-0F8E-1627BA34E83B}"/>
          </ac:picMkLst>
        </pc:picChg>
        <pc:picChg chg="add mod">
          <ac:chgData name="Vyas, Pramit" userId="S::pvvyas@iastate.edu::c7765678-108b-432b-b2c5-b85b6bfa3f1a" providerId="AD" clId="Web-{29C9589E-981C-A9D1-89F0-D952EF6FBD0B}" dt="2024-04-29T18:45:14.630" v="421" actId="1076"/>
          <ac:picMkLst>
            <pc:docMk/>
            <pc:sldMk cId="3458067401" sldId="298"/>
            <ac:picMk id="4" creationId="{A475BE5E-5573-997C-C241-DD4D12C6BE05}"/>
          </ac:picMkLst>
        </pc:picChg>
        <pc:picChg chg="del">
          <ac:chgData name="Vyas, Pramit" userId="S::pvvyas@iastate.edu::c7765678-108b-432b-b2c5-b85b6bfa3f1a" providerId="AD" clId="Web-{29C9589E-981C-A9D1-89F0-D952EF6FBD0B}" dt="2024-04-29T18:44:21.207" v="416"/>
          <ac:picMkLst>
            <pc:docMk/>
            <pc:sldMk cId="3458067401" sldId="298"/>
            <ac:picMk id="8194" creationId="{187C4D38-D2F2-9940-79E1-9EFD396F2399}"/>
          </ac:picMkLst>
        </pc:picChg>
      </pc:sldChg>
      <pc:sldChg chg="modSp">
        <pc:chgData name="Vyas, Pramit" userId="S::pvvyas@iastate.edu::c7765678-108b-432b-b2c5-b85b6bfa3f1a" providerId="AD" clId="Web-{29C9589E-981C-A9D1-89F0-D952EF6FBD0B}" dt="2024-04-29T18:01:40.899" v="106" actId="20577"/>
        <pc:sldMkLst>
          <pc:docMk/>
          <pc:sldMk cId="628822309" sldId="301"/>
        </pc:sldMkLst>
        <pc:spChg chg="mod">
          <ac:chgData name="Vyas, Pramit" userId="S::pvvyas@iastate.edu::c7765678-108b-432b-b2c5-b85b6bfa3f1a" providerId="AD" clId="Web-{29C9589E-981C-A9D1-89F0-D952EF6FBD0B}" dt="2024-04-29T18:01:40.899" v="106" actId="20577"/>
          <ac:spMkLst>
            <pc:docMk/>
            <pc:sldMk cId="628822309" sldId="301"/>
            <ac:spMk id="90" creationId="{00000000-0000-0000-0000-000000000000}"/>
          </ac:spMkLst>
        </pc:spChg>
      </pc:sldChg>
      <pc:sldChg chg="modSp">
        <pc:chgData name="Vyas, Pramit" userId="S::pvvyas@iastate.edu::c7765678-108b-432b-b2c5-b85b6bfa3f1a" providerId="AD" clId="Web-{29C9589E-981C-A9D1-89F0-D952EF6FBD0B}" dt="2024-04-29T19:12:20.615" v="670" actId="20577"/>
        <pc:sldMkLst>
          <pc:docMk/>
          <pc:sldMk cId="4053856949" sldId="304"/>
        </pc:sldMkLst>
        <pc:spChg chg="mod">
          <ac:chgData name="Vyas, Pramit" userId="S::pvvyas@iastate.edu::c7765678-108b-432b-b2c5-b85b6bfa3f1a" providerId="AD" clId="Web-{29C9589E-981C-A9D1-89F0-D952EF6FBD0B}" dt="2024-04-29T19:12:20.615" v="670" actId="20577"/>
          <ac:spMkLst>
            <pc:docMk/>
            <pc:sldMk cId="4053856949" sldId="304"/>
            <ac:spMk id="90" creationId="{00000000-0000-0000-0000-000000000000}"/>
          </ac:spMkLst>
        </pc:spChg>
      </pc:sldChg>
      <pc:sldChg chg="addSp delSp modSp">
        <pc:chgData name="Vyas, Pramit" userId="S::pvvyas@iastate.edu::c7765678-108b-432b-b2c5-b85b6bfa3f1a" providerId="AD" clId="Web-{29C9589E-981C-A9D1-89F0-D952EF6FBD0B}" dt="2024-04-29T18:42:00.109" v="394" actId="20577"/>
        <pc:sldMkLst>
          <pc:docMk/>
          <pc:sldMk cId="483269368" sldId="305"/>
        </pc:sldMkLst>
        <pc:spChg chg="mod">
          <ac:chgData name="Vyas, Pramit" userId="S::pvvyas@iastate.edu::c7765678-108b-432b-b2c5-b85b6bfa3f1a" providerId="AD" clId="Web-{29C9589E-981C-A9D1-89F0-D952EF6FBD0B}" dt="2024-04-29T18:42:00.109" v="394" actId="20577"/>
          <ac:spMkLst>
            <pc:docMk/>
            <pc:sldMk cId="483269368" sldId="305"/>
            <ac:spMk id="2" creationId="{E1EE4923-0DEB-26EE-82CE-610C80F609BE}"/>
          </ac:spMkLst>
        </pc:spChg>
        <pc:picChg chg="add mod">
          <ac:chgData name="Vyas, Pramit" userId="S::pvvyas@iastate.edu::c7765678-108b-432b-b2c5-b85b6bfa3f1a" providerId="AD" clId="Web-{29C9589E-981C-A9D1-89F0-D952EF6FBD0B}" dt="2024-04-29T18:38:05.259" v="344" actId="1076"/>
          <ac:picMkLst>
            <pc:docMk/>
            <pc:sldMk cId="483269368" sldId="305"/>
            <ac:picMk id="3" creationId="{BD9D8222-7CC6-74A6-486F-0594FEC41BD3}"/>
          </ac:picMkLst>
        </pc:picChg>
        <pc:picChg chg="del">
          <ac:chgData name="Vyas, Pramit" userId="S::pvvyas@iastate.edu::c7765678-108b-432b-b2c5-b85b6bfa3f1a" providerId="AD" clId="Web-{29C9589E-981C-A9D1-89F0-D952EF6FBD0B}" dt="2024-04-29T18:37:53.821" v="342"/>
          <ac:picMkLst>
            <pc:docMk/>
            <pc:sldMk cId="483269368" sldId="305"/>
            <ac:picMk id="6150" creationId="{E93A2458-8462-5484-6C99-9C64AAF6607C}"/>
          </ac:picMkLst>
        </pc:picChg>
      </pc:sldChg>
      <pc:sldChg chg="modSp">
        <pc:chgData name="Vyas, Pramit" userId="S::pvvyas@iastate.edu::c7765678-108b-432b-b2c5-b85b6bfa3f1a" providerId="AD" clId="Web-{29C9589E-981C-A9D1-89F0-D952EF6FBD0B}" dt="2024-04-29T18:16:28.159" v="184"/>
        <pc:sldMkLst>
          <pc:docMk/>
          <pc:sldMk cId="2887572853" sldId="307"/>
        </pc:sldMkLst>
        <pc:spChg chg="mod">
          <ac:chgData name="Vyas, Pramit" userId="S::pvvyas@iastate.edu::c7765678-108b-432b-b2c5-b85b6bfa3f1a" providerId="AD" clId="Web-{29C9589E-981C-A9D1-89F0-D952EF6FBD0B}" dt="2024-04-29T18:16:23.237" v="176" actId="1076"/>
          <ac:spMkLst>
            <pc:docMk/>
            <pc:sldMk cId="2887572853" sldId="307"/>
            <ac:spMk id="90" creationId="{00000000-0000-0000-0000-000000000000}"/>
          </ac:spMkLst>
        </pc:spChg>
        <pc:graphicFrameChg chg="mod modGraphic">
          <ac:chgData name="Vyas, Pramit" userId="S::pvvyas@iastate.edu::c7765678-108b-432b-b2c5-b85b6bfa3f1a" providerId="AD" clId="Web-{29C9589E-981C-A9D1-89F0-D952EF6FBD0B}" dt="2024-04-29T18:16:28.159" v="184"/>
          <ac:graphicFrameMkLst>
            <pc:docMk/>
            <pc:sldMk cId="2887572853" sldId="307"/>
            <ac:graphicFrameMk id="5" creationId="{A89FB467-C37A-3E33-037C-5D7F17C549DB}"/>
          </ac:graphicFrameMkLst>
        </pc:graphicFrameChg>
      </pc:sldChg>
      <pc:sldChg chg="addSp delSp modSp">
        <pc:chgData name="Vyas, Pramit" userId="S::pvvyas@iastate.edu::c7765678-108b-432b-b2c5-b85b6bfa3f1a" providerId="AD" clId="Web-{29C9589E-981C-A9D1-89F0-D952EF6FBD0B}" dt="2024-04-29T19:10:33.174" v="532"/>
        <pc:sldMkLst>
          <pc:docMk/>
          <pc:sldMk cId="535262051" sldId="308"/>
        </pc:sldMkLst>
        <pc:spChg chg="del mod">
          <ac:chgData name="Vyas, Pramit" userId="S::pvvyas@iastate.edu::c7765678-108b-432b-b2c5-b85b6bfa3f1a" providerId="AD" clId="Web-{29C9589E-981C-A9D1-89F0-D952EF6FBD0B}" dt="2024-04-29T17:57:30.345" v="6"/>
          <ac:spMkLst>
            <pc:docMk/>
            <pc:sldMk cId="535262051" sldId="308"/>
            <ac:spMk id="90" creationId="{00000000-0000-0000-0000-000000000000}"/>
          </ac:spMkLst>
        </pc:spChg>
        <pc:graphicFrameChg chg="add mod modGraphic">
          <ac:chgData name="Vyas, Pramit" userId="S::pvvyas@iastate.edu::c7765678-108b-432b-b2c5-b85b6bfa3f1a" providerId="AD" clId="Web-{29C9589E-981C-A9D1-89F0-D952EF6FBD0B}" dt="2024-04-29T19:10:33.174" v="532"/>
          <ac:graphicFrameMkLst>
            <pc:docMk/>
            <pc:sldMk cId="535262051" sldId="308"/>
            <ac:graphicFrameMk id="4" creationId="{CD6EE57E-7C03-EA8B-34EA-E5ED9DA7387F}"/>
          </ac:graphicFrameMkLst>
        </pc:graphicFrameChg>
        <pc:picChg chg="add del mod">
          <ac:chgData name="Vyas, Pramit" userId="S::pvvyas@iastate.edu::c7765678-108b-432b-b2c5-b85b6bfa3f1a" providerId="AD" clId="Web-{29C9589E-981C-A9D1-89F0-D952EF6FBD0B}" dt="2024-04-29T18:16:17.940" v="174"/>
          <ac:picMkLst>
            <pc:docMk/>
            <pc:sldMk cId="535262051" sldId="308"/>
            <ac:picMk id="2" creationId="{5FD94D7E-7E22-723E-B327-70DCDE69C624}"/>
          </ac:picMkLst>
        </pc:picChg>
        <pc:picChg chg="add mod">
          <ac:chgData name="Vyas, Pramit" userId="S::pvvyas@iastate.edu::c7765678-108b-432b-b2c5-b85b6bfa3f1a" providerId="AD" clId="Web-{29C9589E-981C-A9D1-89F0-D952EF6FBD0B}" dt="2024-04-29T19:09:49.095" v="528" actId="1076"/>
          <ac:picMkLst>
            <pc:docMk/>
            <pc:sldMk cId="535262051" sldId="308"/>
            <ac:picMk id="5" creationId="{DAEB3A72-6717-D916-AC2E-401A1DE44883}"/>
          </ac:picMkLst>
        </pc:picChg>
      </pc:sldChg>
      <pc:sldChg chg="modSp">
        <pc:chgData name="Vyas, Pramit" userId="S::pvvyas@iastate.edu::c7765678-108b-432b-b2c5-b85b6bfa3f1a" providerId="AD" clId="Web-{29C9589E-981C-A9D1-89F0-D952EF6FBD0B}" dt="2024-04-29T19:11:27.082" v="563" actId="20577"/>
        <pc:sldMkLst>
          <pc:docMk/>
          <pc:sldMk cId="210906226" sldId="310"/>
        </pc:sldMkLst>
        <pc:spChg chg="mod">
          <ac:chgData name="Vyas, Pramit" userId="S::pvvyas@iastate.edu::c7765678-108b-432b-b2c5-b85b6bfa3f1a" providerId="AD" clId="Web-{29C9589E-981C-A9D1-89F0-D952EF6FBD0B}" dt="2024-04-29T19:11:27.082" v="563" actId="20577"/>
          <ac:spMkLst>
            <pc:docMk/>
            <pc:sldMk cId="210906226" sldId="310"/>
            <ac:spMk id="90" creationId="{00000000-0000-0000-0000-000000000000}"/>
          </ac:spMkLst>
        </pc:spChg>
      </pc:sldChg>
      <pc:sldChg chg="modSp add replId">
        <pc:chgData name="Vyas, Pramit" userId="S::pvvyas@iastate.edu::c7765678-108b-432b-b2c5-b85b6bfa3f1a" providerId="AD" clId="Web-{29C9589E-981C-A9D1-89F0-D952EF6FBD0B}" dt="2024-04-29T18:15:10.719" v="150" actId="20577"/>
        <pc:sldMkLst>
          <pc:docMk/>
          <pc:sldMk cId="55099515" sldId="311"/>
        </pc:sldMkLst>
        <pc:spChg chg="mod">
          <ac:chgData name="Vyas, Pramit" userId="S::pvvyas@iastate.edu::c7765678-108b-432b-b2c5-b85b6bfa3f1a" providerId="AD" clId="Web-{29C9589E-981C-A9D1-89F0-D952EF6FBD0B}" dt="2024-04-29T18:15:10.719" v="150" actId="20577"/>
          <ac:spMkLst>
            <pc:docMk/>
            <pc:sldMk cId="55099515" sldId="311"/>
            <ac:spMk id="90" creationId="{00000000-0000-0000-0000-000000000000}"/>
          </ac:spMkLst>
        </pc:spChg>
      </pc:sldChg>
      <pc:sldChg chg="addSp delSp modSp add del replId">
        <pc:chgData name="Vyas, Pramit" userId="S::pvvyas@iastate.edu::c7765678-108b-432b-b2c5-b85b6bfa3f1a" providerId="AD" clId="Web-{29C9589E-981C-A9D1-89F0-D952EF6FBD0B}" dt="2024-04-29T18:45:34.178" v="441"/>
        <pc:sldMkLst>
          <pc:docMk/>
          <pc:sldMk cId="2410804287" sldId="312"/>
        </pc:sldMkLst>
        <pc:spChg chg="mod">
          <ac:chgData name="Vyas, Pramit" userId="S::pvvyas@iastate.edu::c7765678-108b-432b-b2c5-b85b6bfa3f1a" providerId="AD" clId="Web-{29C9589E-981C-A9D1-89F0-D952EF6FBD0B}" dt="2024-04-29T18:12:50.887" v="139" actId="20577"/>
          <ac:spMkLst>
            <pc:docMk/>
            <pc:sldMk cId="2410804287" sldId="312"/>
            <ac:spMk id="2" creationId="{E1EE4923-0DEB-26EE-82CE-610C80F609BE}"/>
          </ac:spMkLst>
        </pc:spChg>
        <pc:picChg chg="add mod">
          <ac:chgData name="Vyas, Pramit" userId="S::pvvyas@iastate.edu::c7765678-108b-432b-b2c5-b85b6bfa3f1a" providerId="AD" clId="Web-{29C9589E-981C-A9D1-89F0-D952EF6FBD0B}" dt="2024-04-29T18:13:08.825" v="142" actId="1076"/>
          <ac:picMkLst>
            <pc:docMk/>
            <pc:sldMk cId="2410804287" sldId="312"/>
            <ac:picMk id="3" creationId="{09A23228-DA46-6F2A-DDBE-874AC8EC0086}"/>
          </ac:picMkLst>
        </pc:picChg>
        <pc:picChg chg="del">
          <ac:chgData name="Vyas, Pramit" userId="S::pvvyas@iastate.edu::c7765678-108b-432b-b2c5-b85b6bfa3f1a" providerId="AD" clId="Web-{29C9589E-981C-A9D1-89F0-D952EF6FBD0B}" dt="2024-04-29T18:12:24.246" v="129"/>
          <ac:picMkLst>
            <pc:docMk/>
            <pc:sldMk cId="2410804287" sldId="312"/>
            <ac:picMk id="8194" creationId="{187C4D38-D2F2-9940-79E1-9EFD396F2399}"/>
          </ac:picMkLst>
        </pc:picChg>
      </pc:sldChg>
      <pc:sldChg chg="addSp delSp modSp add ord replId">
        <pc:chgData name="Vyas, Pramit" userId="S::pvvyas@iastate.edu::c7765678-108b-432b-b2c5-b85b6bfa3f1a" providerId="AD" clId="Web-{29C9589E-981C-A9D1-89F0-D952EF6FBD0B}" dt="2024-04-29T18:13:36.904" v="148" actId="20577"/>
        <pc:sldMkLst>
          <pc:docMk/>
          <pc:sldMk cId="2836889476" sldId="313"/>
        </pc:sldMkLst>
        <pc:spChg chg="mod">
          <ac:chgData name="Vyas, Pramit" userId="S::pvvyas@iastate.edu::c7765678-108b-432b-b2c5-b85b6bfa3f1a" providerId="AD" clId="Web-{29C9589E-981C-A9D1-89F0-D952EF6FBD0B}" dt="2024-04-29T18:13:36.904" v="148" actId="20577"/>
          <ac:spMkLst>
            <pc:docMk/>
            <pc:sldMk cId="2836889476" sldId="313"/>
            <ac:spMk id="2" creationId="{E1EE4923-0DEB-26EE-82CE-610C80F609BE}"/>
          </ac:spMkLst>
        </pc:spChg>
        <pc:picChg chg="del">
          <ac:chgData name="Vyas, Pramit" userId="S::pvvyas@iastate.edu::c7765678-108b-432b-b2c5-b85b6bfa3f1a" providerId="AD" clId="Web-{29C9589E-981C-A9D1-89F0-D952EF6FBD0B}" dt="2024-04-29T18:13:10.497" v="143"/>
          <ac:picMkLst>
            <pc:docMk/>
            <pc:sldMk cId="2836889476" sldId="313"/>
            <ac:picMk id="3" creationId="{09A23228-DA46-6F2A-DDBE-874AC8EC0086}"/>
          </ac:picMkLst>
        </pc:picChg>
        <pc:picChg chg="add mod">
          <ac:chgData name="Vyas, Pramit" userId="S::pvvyas@iastate.edu::c7765678-108b-432b-b2c5-b85b6bfa3f1a" providerId="AD" clId="Web-{29C9589E-981C-A9D1-89F0-D952EF6FBD0B}" dt="2024-04-29T18:13:23.326" v="145" actId="1076"/>
          <ac:picMkLst>
            <pc:docMk/>
            <pc:sldMk cId="2836889476" sldId="313"/>
            <ac:picMk id="4" creationId="{DF9F8242-5814-413C-B8DE-25F5F29B6489}"/>
          </ac:picMkLst>
        </pc:picChg>
      </pc:sldChg>
      <pc:sldChg chg="addSp delSp modSp add replId">
        <pc:chgData name="Vyas, Pramit" userId="S::pvvyas@iastate.edu::c7765678-108b-432b-b2c5-b85b6bfa3f1a" providerId="AD" clId="Web-{29C9589E-981C-A9D1-89F0-D952EF6FBD0B}" dt="2024-04-29T18:42:12.813" v="399" actId="20577"/>
        <pc:sldMkLst>
          <pc:docMk/>
          <pc:sldMk cId="3933468397" sldId="314"/>
        </pc:sldMkLst>
        <pc:spChg chg="mod">
          <ac:chgData name="Vyas, Pramit" userId="S::pvvyas@iastate.edu::c7765678-108b-432b-b2c5-b85b6bfa3f1a" providerId="AD" clId="Web-{29C9589E-981C-A9D1-89F0-D952EF6FBD0B}" dt="2024-04-29T18:42:12.813" v="399" actId="20577"/>
          <ac:spMkLst>
            <pc:docMk/>
            <pc:sldMk cId="3933468397" sldId="314"/>
            <ac:spMk id="2" creationId="{E1EE4923-0DEB-26EE-82CE-610C80F609BE}"/>
          </ac:spMkLst>
        </pc:spChg>
        <pc:picChg chg="del">
          <ac:chgData name="Vyas, Pramit" userId="S::pvvyas@iastate.edu::c7765678-108b-432b-b2c5-b85b6bfa3f1a" providerId="AD" clId="Web-{29C9589E-981C-A9D1-89F0-D952EF6FBD0B}" dt="2024-04-29T18:40:02.481" v="352"/>
          <ac:picMkLst>
            <pc:docMk/>
            <pc:sldMk cId="3933468397" sldId="314"/>
            <ac:picMk id="3" creationId="{BD9D8222-7CC6-74A6-486F-0594FEC41BD3}"/>
          </ac:picMkLst>
        </pc:picChg>
        <pc:picChg chg="add mod">
          <ac:chgData name="Vyas, Pramit" userId="S::pvvyas@iastate.edu::c7765678-108b-432b-b2c5-b85b6bfa3f1a" providerId="AD" clId="Web-{29C9589E-981C-A9D1-89F0-D952EF6FBD0B}" dt="2024-04-29T18:41:11.592" v="354" actId="1076"/>
          <ac:picMkLst>
            <pc:docMk/>
            <pc:sldMk cId="3933468397" sldId="314"/>
            <ac:picMk id="4" creationId="{A7692E8F-6538-B0FA-27D9-1E945DD375BA}"/>
          </ac:picMkLst>
        </pc:picChg>
      </pc:sldChg>
      <pc:sldChg chg="addSp delSp modSp add ord replId">
        <pc:chgData name="Vyas, Pramit" userId="S::pvvyas@iastate.edu::c7765678-108b-432b-b2c5-b85b6bfa3f1a" providerId="AD" clId="Web-{29C9589E-981C-A9D1-89F0-D952EF6FBD0B}" dt="2024-04-29T18:43:24.174" v="406" actId="20577"/>
        <pc:sldMkLst>
          <pc:docMk/>
          <pc:sldMk cId="3152669718" sldId="315"/>
        </pc:sldMkLst>
        <pc:spChg chg="mod">
          <ac:chgData name="Vyas, Pramit" userId="S::pvvyas@iastate.edu::c7765678-108b-432b-b2c5-b85b6bfa3f1a" providerId="AD" clId="Web-{29C9589E-981C-A9D1-89F0-D952EF6FBD0B}" dt="2024-04-29T18:43:24.174" v="406" actId="20577"/>
          <ac:spMkLst>
            <pc:docMk/>
            <pc:sldMk cId="3152669718" sldId="315"/>
            <ac:spMk id="2" creationId="{E1EE4923-0DEB-26EE-82CE-610C80F609BE}"/>
          </ac:spMkLst>
        </pc:spChg>
        <pc:picChg chg="del">
          <ac:chgData name="Vyas, Pramit" userId="S::pvvyas@iastate.edu::c7765678-108b-432b-b2c5-b85b6bfa3f1a" providerId="AD" clId="Web-{29C9589E-981C-A9D1-89F0-D952EF6FBD0B}" dt="2024-04-29T18:43:03.830" v="400"/>
          <ac:picMkLst>
            <pc:docMk/>
            <pc:sldMk cId="3152669718" sldId="315"/>
            <ac:picMk id="3" creationId="{BD9D8222-7CC6-74A6-486F-0594FEC41BD3}"/>
          </ac:picMkLst>
        </pc:picChg>
        <pc:picChg chg="add mod">
          <ac:chgData name="Vyas, Pramit" userId="S::pvvyas@iastate.edu::c7765678-108b-432b-b2c5-b85b6bfa3f1a" providerId="AD" clId="Web-{29C9589E-981C-A9D1-89F0-D952EF6FBD0B}" dt="2024-04-29T18:43:18.987" v="404" actId="1076"/>
          <ac:picMkLst>
            <pc:docMk/>
            <pc:sldMk cId="3152669718" sldId="315"/>
            <ac:picMk id="4" creationId="{BC106E7D-34D1-7157-0CB4-29D349950E75}"/>
          </ac:picMkLst>
        </pc:picChg>
      </pc:sldChg>
      <pc:sldChg chg="addSp delSp modSp add replId">
        <pc:chgData name="Vyas, Pramit" userId="S::pvvyas@iastate.edu::c7765678-108b-432b-b2c5-b85b6bfa3f1a" providerId="AD" clId="Web-{29C9589E-981C-A9D1-89F0-D952EF6FBD0B}" dt="2024-04-29T18:43:52.738" v="415" actId="20577"/>
        <pc:sldMkLst>
          <pc:docMk/>
          <pc:sldMk cId="1963351835" sldId="316"/>
        </pc:sldMkLst>
        <pc:spChg chg="mod">
          <ac:chgData name="Vyas, Pramit" userId="S::pvvyas@iastate.edu::c7765678-108b-432b-b2c5-b85b6bfa3f1a" providerId="AD" clId="Web-{29C9589E-981C-A9D1-89F0-D952EF6FBD0B}" dt="2024-04-29T18:43:52.738" v="415" actId="20577"/>
          <ac:spMkLst>
            <pc:docMk/>
            <pc:sldMk cId="1963351835" sldId="316"/>
            <ac:spMk id="2" creationId="{E1EE4923-0DEB-26EE-82CE-610C80F609BE}"/>
          </ac:spMkLst>
        </pc:spChg>
        <pc:picChg chg="add mod">
          <ac:chgData name="Vyas, Pramit" userId="S::pvvyas@iastate.edu::c7765678-108b-432b-b2c5-b85b6bfa3f1a" providerId="AD" clId="Web-{29C9589E-981C-A9D1-89F0-D952EF6FBD0B}" dt="2024-04-29T18:43:41.518" v="410" actId="1076"/>
          <ac:picMkLst>
            <pc:docMk/>
            <pc:sldMk cId="1963351835" sldId="316"/>
            <ac:picMk id="3" creationId="{18BF24D5-1D26-9226-8014-A56A89568BD2}"/>
          </ac:picMkLst>
        </pc:picChg>
        <pc:picChg chg="del">
          <ac:chgData name="Vyas, Pramit" userId="S::pvvyas@iastate.edu::c7765678-108b-432b-b2c5-b85b6bfa3f1a" providerId="AD" clId="Web-{29C9589E-981C-A9D1-89F0-D952EF6FBD0B}" dt="2024-04-29T18:43:32.690" v="408"/>
          <ac:picMkLst>
            <pc:docMk/>
            <pc:sldMk cId="1963351835" sldId="316"/>
            <ac:picMk id="4" creationId="{BC106E7D-34D1-7157-0CB4-29D349950E75}"/>
          </ac:picMkLst>
        </pc:picChg>
      </pc:sldChg>
      <pc:sldChg chg="addSp delSp modSp add replId">
        <pc:chgData name="Vyas, Pramit" userId="S::pvvyas@iastate.edu::c7765678-108b-432b-b2c5-b85b6bfa3f1a" providerId="AD" clId="Web-{29C9589E-981C-A9D1-89F0-D952EF6FBD0B}" dt="2024-04-29T18:47:47.947" v="453" actId="1076"/>
        <pc:sldMkLst>
          <pc:docMk/>
          <pc:sldMk cId="3303746114" sldId="317"/>
        </pc:sldMkLst>
        <pc:spChg chg="mod">
          <ac:chgData name="Vyas, Pramit" userId="S::pvvyas@iastate.edu::c7765678-108b-432b-b2c5-b85b6bfa3f1a" providerId="AD" clId="Web-{29C9589E-981C-A9D1-89F0-D952EF6FBD0B}" dt="2024-04-29T18:47:28.181" v="450" actId="20577"/>
          <ac:spMkLst>
            <pc:docMk/>
            <pc:sldMk cId="3303746114" sldId="317"/>
            <ac:spMk id="2" creationId="{E1EE4923-0DEB-26EE-82CE-610C80F609BE}"/>
          </ac:spMkLst>
        </pc:spChg>
        <pc:picChg chg="add mod">
          <ac:chgData name="Vyas, Pramit" userId="S::pvvyas@iastate.edu::c7765678-108b-432b-b2c5-b85b6bfa3f1a" providerId="AD" clId="Web-{29C9589E-981C-A9D1-89F0-D952EF6FBD0B}" dt="2024-04-29T18:47:47.947" v="453" actId="1076"/>
          <ac:picMkLst>
            <pc:docMk/>
            <pc:sldMk cId="3303746114" sldId="317"/>
            <ac:picMk id="3" creationId="{59CEA06C-F791-D5ED-234B-4F12BBD34CB2}"/>
          </ac:picMkLst>
        </pc:picChg>
        <pc:picChg chg="del">
          <ac:chgData name="Vyas, Pramit" userId="S::pvvyas@iastate.edu::c7765678-108b-432b-b2c5-b85b6bfa3f1a" providerId="AD" clId="Web-{29C9589E-981C-A9D1-89F0-D952EF6FBD0B}" dt="2024-04-29T18:47:33.056" v="451"/>
          <ac:picMkLst>
            <pc:docMk/>
            <pc:sldMk cId="3303746114" sldId="317"/>
            <ac:picMk id="4" creationId="{A475BE5E-5573-997C-C241-DD4D12C6BE05}"/>
          </ac:picMkLst>
        </pc:picChg>
      </pc:sldChg>
    </pc:docChg>
  </pc:docChgLst>
  <pc:docChgLst>
    <pc:chgData name="Maldonado, Alexis H" userId="S::ahm@iastate.edu::e29fb92c-d482-4af1-a638-315b94efe474" providerId="AD" clId="Web-{F6C6F2E7-C33B-7F0B-7D3B-D0CBBFE9A4E3}"/>
    <pc:docChg chg="delSld modSld">
      <pc:chgData name="Maldonado, Alexis H" userId="S::ahm@iastate.edu::e29fb92c-d482-4af1-a638-315b94efe474" providerId="AD" clId="Web-{F6C6F2E7-C33B-7F0B-7D3B-D0CBBFE9A4E3}" dt="2024-05-01T18:55:02.653" v="359"/>
      <pc:docMkLst>
        <pc:docMk/>
      </pc:docMkLst>
      <pc:sldChg chg="modSp">
        <pc:chgData name="Maldonado, Alexis H" userId="S::ahm@iastate.edu::e29fb92c-d482-4af1-a638-315b94efe474" providerId="AD" clId="Web-{F6C6F2E7-C33B-7F0B-7D3B-D0CBBFE9A4E3}" dt="2024-05-01T18:28:19.607" v="2" actId="20577"/>
        <pc:sldMkLst>
          <pc:docMk/>
          <pc:sldMk cId="3503365659" sldId="292"/>
        </pc:sldMkLst>
        <pc:spChg chg="mod">
          <ac:chgData name="Maldonado, Alexis H" userId="S::ahm@iastate.edu::e29fb92c-d482-4af1-a638-315b94efe474" providerId="AD" clId="Web-{F6C6F2E7-C33B-7F0B-7D3B-D0CBBFE9A4E3}" dt="2024-05-01T18:28:19.607" v="2" actId="20577"/>
          <ac:spMkLst>
            <pc:docMk/>
            <pc:sldMk cId="3503365659" sldId="292"/>
            <ac:spMk id="90" creationId="{00000000-0000-0000-0000-000000000000}"/>
          </ac:spMkLst>
        </pc:spChg>
      </pc:sldChg>
      <pc:sldChg chg="addSp modSp">
        <pc:chgData name="Maldonado, Alexis H" userId="S::ahm@iastate.edu::e29fb92c-d482-4af1-a638-315b94efe474" providerId="AD" clId="Web-{F6C6F2E7-C33B-7F0B-7D3B-D0CBBFE9A4E3}" dt="2024-05-01T18:47:02.244" v="268" actId="1076"/>
        <pc:sldMkLst>
          <pc:docMk/>
          <pc:sldMk cId="3458067401" sldId="298"/>
        </pc:sldMkLst>
        <pc:spChg chg="add mod">
          <ac:chgData name="Maldonado, Alexis H" userId="S::ahm@iastate.edu::e29fb92c-d482-4af1-a638-315b94efe474" providerId="AD" clId="Web-{F6C6F2E7-C33B-7F0B-7D3B-D0CBBFE9A4E3}" dt="2024-05-01T18:47:02.244" v="268" actId="1076"/>
          <ac:spMkLst>
            <pc:docMk/>
            <pc:sldMk cId="3458067401" sldId="298"/>
            <ac:spMk id="5" creationId="{F61AB384-7A06-CFD2-5250-8131B99A1363}"/>
          </ac:spMkLst>
        </pc:spChg>
        <pc:spChg chg="mod">
          <ac:chgData name="Maldonado, Alexis H" userId="S::ahm@iastate.edu::e29fb92c-d482-4af1-a638-315b94efe474" providerId="AD" clId="Web-{F6C6F2E7-C33B-7F0B-7D3B-D0CBBFE9A4E3}" dt="2024-05-01T18:46:57.416" v="267" actId="1076"/>
          <ac:spMkLst>
            <pc:docMk/>
            <pc:sldMk cId="3458067401" sldId="298"/>
            <ac:spMk id="110" creationId="{00000000-0000-0000-0000-000000000000}"/>
          </ac:spMkLst>
        </pc:spChg>
        <pc:picChg chg="mod modCrop">
          <ac:chgData name="Maldonado, Alexis H" userId="S::ahm@iastate.edu::e29fb92c-d482-4af1-a638-315b94efe474" providerId="AD" clId="Web-{F6C6F2E7-C33B-7F0B-7D3B-D0CBBFE9A4E3}" dt="2024-05-01T18:45:56.757" v="257" actId="1076"/>
          <ac:picMkLst>
            <pc:docMk/>
            <pc:sldMk cId="3458067401" sldId="298"/>
            <ac:picMk id="4" creationId="{A475BE5E-5573-997C-C241-DD4D12C6BE05}"/>
          </ac:picMkLst>
        </pc:picChg>
        <pc:picChg chg="add mod modCrop">
          <ac:chgData name="Maldonado, Alexis H" userId="S::ahm@iastate.edu::e29fb92c-d482-4af1-a638-315b94efe474" providerId="AD" clId="Web-{F6C6F2E7-C33B-7F0B-7D3B-D0CBBFE9A4E3}" dt="2024-05-01T18:46:45.822" v="265" actId="1076"/>
          <ac:picMkLst>
            <pc:docMk/>
            <pc:sldMk cId="3458067401" sldId="298"/>
            <ac:picMk id="7" creationId="{FAFF49EA-AFD5-7788-8B6C-C220C622A961}"/>
          </ac:picMkLst>
        </pc:picChg>
      </pc:sldChg>
      <pc:sldChg chg="modSp">
        <pc:chgData name="Maldonado, Alexis H" userId="S::ahm@iastate.edu::e29fb92c-d482-4af1-a638-315b94efe474" providerId="AD" clId="Web-{F6C6F2E7-C33B-7F0B-7D3B-D0CBBFE9A4E3}" dt="2024-05-01T18:42:21.921" v="253" actId="20577"/>
        <pc:sldMkLst>
          <pc:docMk/>
          <pc:sldMk cId="197888455" sldId="299"/>
        </pc:sldMkLst>
        <pc:spChg chg="mod">
          <ac:chgData name="Maldonado, Alexis H" userId="S::ahm@iastate.edu::e29fb92c-d482-4af1-a638-315b94efe474" providerId="AD" clId="Web-{F6C6F2E7-C33B-7F0B-7D3B-D0CBBFE9A4E3}" dt="2024-05-01T18:42:21.921" v="253" actId="20577"/>
          <ac:spMkLst>
            <pc:docMk/>
            <pc:sldMk cId="197888455" sldId="299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F6C6F2E7-C33B-7F0B-7D3B-D0CBBFE9A4E3}" dt="2024-05-01T18:39:57.837" v="161" actId="20577"/>
        <pc:sldMkLst>
          <pc:docMk/>
          <pc:sldMk cId="4053856949" sldId="304"/>
        </pc:sldMkLst>
        <pc:spChg chg="mod">
          <ac:chgData name="Maldonado, Alexis H" userId="S::ahm@iastate.edu::e29fb92c-d482-4af1-a638-315b94efe474" providerId="AD" clId="Web-{F6C6F2E7-C33B-7F0B-7D3B-D0CBBFE9A4E3}" dt="2024-05-01T18:39:57.837" v="161" actId="20577"/>
          <ac:spMkLst>
            <pc:docMk/>
            <pc:sldMk cId="4053856949" sldId="304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F6C6F2E7-C33B-7F0B-7D3B-D0CBBFE9A4E3}" dt="2024-05-01T18:55:02.653" v="359"/>
        <pc:sldMkLst>
          <pc:docMk/>
          <pc:sldMk cId="2887572853" sldId="307"/>
        </pc:sldMkLst>
        <pc:graphicFrameChg chg="mod modGraphic">
          <ac:chgData name="Maldonado, Alexis H" userId="S::ahm@iastate.edu::e29fb92c-d482-4af1-a638-315b94efe474" providerId="AD" clId="Web-{F6C6F2E7-C33B-7F0B-7D3B-D0CBBFE9A4E3}" dt="2024-05-01T18:55:02.653" v="359"/>
          <ac:graphicFrameMkLst>
            <pc:docMk/>
            <pc:sldMk cId="2887572853" sldId="307"/>
            <ac:graphicFrameMk id="5" creationId="{A89FB467-C37A-3E33-037C-5D7F17C549DB}"/>
          </ac:graphicFrameMkLst>
        </pc:graphicFrameChg>
      </pc:sldChg>
      <pc:sldChg chg="modSp">
        <pc:chgData name="Maldonado, Alexis H" userId="S::ahm@iastate.edu::e29fb92c-d482-4af1-a638-315b94efe474" providerId="AD" clId="Web-{F6C6F2E7-C33B-7F0B-7D3B-D0CBBFE9A4E3}" dt="2024-05-01T18:53:17.977" v="297"/>
        <pc:sldMkLst>
          <pc:docMk/>
          <pc:sldMk cId="535262051" sldId="308"/>
        </pc:sldMkLst>
        <pc:graphicFrameChg chg="mod modGraphic">
          <ac:chgData name="Maldonado, Alexis H" userId="S::ahm@iastate.edu::e29fb92c-d482-4af1-a638-315b94efe474" providerId="AD" clId="Web-{F6C6F2E7-C33B-7F0B-7D3B-D0CBBFE9A4E3}" dt="2024-05-01T18:53:17.977" v="297"/>
          <ac:graphicFrameMkLst>
            <pc:docMk/>
            <pc:sldMk cId="535262051" sldId="308"/>
            <ac:graphicFrameMk id="4" creationId="{CD6EE57E-7C03-EA8B-34EA-E5ED9DA7387F}"/>
          </ac:graphicFrameMkLst>
        </pc:graphicFrameChg>
      </pc:sldChg>
      <pc:sldChg chg="modSp">
        <pc:chgData name="Maldonado, Alexis H" userId="S::ahm@iastate.edu::e29fb92c-d482-4af1-a638-315b94efe474" providerId="AD" clId="Web-{F6C6F2E7-C33B-7F0B-7D3B-D0CBBFE9A4E3}" dt="2024-05-01T18:41:06.137" v="230" actId="20577"/>
        <pc:sldMkLst>
          <pc:docMk/>
          <pc:sldMk cId="210906226" sldId="310"/>
        </pc:sldMkLst>
        <pc:spChg chg="mod">
          <ac:chgData name="Maldonado, Alexis H" userId="S::ahm@iastate.edu::e29fb92c-d482-4af1-a638-315b94efe474" providerId="AD" clId="Web-{F6C6F2E7-C33B-7F0B-7D3B-D0CBBFE9A4E3}" dt="2024-05-01T18:41:06.137" v="230" actId="20577"/>
          <ac:spMkLst>
            <pc:docMk/>
            <pc:sldMk cId="210906226" sldId="310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F6C6F2E7-C33B-7F0B-7D3B-D0CBBFE9A4E3}" dt="2024-05-01T18:41:25.591" v="245" actId="20577"/>
        <pc:sldMkLst>
          <pc:docMk/>
          <pc:sldMk cId="55099515" sldId="311"/>
        </pc:sldMkLst>
        <pc:spChg chg="mod">
          <ac:chgData name="Maldonado, Alexis H" userId="S::ahm@iastate.edu::e29fb92c-d482-4af1-a638-315b94efe474" providerId="AD" clId="Web-{F6C6F2E7-C33B-7F0B-7D3B-D0CBBFE9A4E3}" dt="2024-05-01T18:41:25.591" v="245" actId="20577"/>
          <ac:spMkLst>
            <pc:docMk/>
            <pc:sldMk cId="55099515" sldId="311"/>
            <ac:spMk id="90" creationId="{00000000-0000-0000-0000-000000000000}"/>
          </ac:spMkLst>
        </pc:spChg>
      </pc:sldChg>
      <pc:sldChg chg="modSp">
        <pc:chgData name="Maldonado, Alexis H" userId="S::ahm@iastate.edu::e29fb92c-d482-4af1-a638-315b94efe474" providerId="AD" clId="Web-{F6C6F2E7-C33B-7F0B-7D3B-D0CBBFE9A4E3}" dt="2024-05-01T18:33:43.494" v="36"/>
        <pc:sldMkLst>
          <pc:docMk/>
          <pc:sldMk cId="156631149" sldId="313"/>
        </pc:sldMkLst>
        <pc:spChg chg="mod">
          <ac:chgData name="Maldonado, Alexis H" userId="S::ahm@iastate.edu::e29fb92c-d482-4af1-a638-315b94efe474" providerId="AD" clId="Web-{F6C6F2E7-C33B-7F0B-7D3B-D0CBBFE9A4E3}" dt="2024-05-01T18:33:36.838" v="22" actId="20577"/>
          <ac:spMkLst>
            <pc:docMk/>
            <pc:sldMk cId="156631149" sldId="313"/>
            <ac:spMk id="3" creationId="{8515ECCB-1AEE-D7DF-5B43-BE6228E4C3AE}"/>
          </ac:spMkLst>
        </pc:spChg>
        <pc:graphicFrameChg chg="mod modGraphic">
          <ac:chgData name="Maldonado, Alexis H" userId="S::ahm@iastate.edu::e29fb92c-d482-4af1-a638-315b94efe474" providerId="AD" clId="Web-{F6C6F2E7-C33B-7F0B-7D3B-D0CBBFE9A4E3}" dt="2024-05-01T18:33:43.494" v="36"/>
          <ac:graphicFrameMkLst>
            <pc:docMk/>
            <pc:sldMk cId="156631149" sldId="313"/>
            <ac:graphicFrameMk id="5" creationId="{A89FB467-C37A-3E33-037C-5D7F17C549DB}"/>
          </ac:graphicFrameMkLst>
        </pc:graphicFrameChg>
      </pc:sldChg>
      <pc:sldChg chg="del">
        <pc:chgData name="Maldonado, Alexis H" userId="S::ahm@iastate.edu::e29fb92c-d482-4af1-a638-315b94efe474" providerId="AD" clId="Web-{F6C6F2E7-C33B-7F0B-7D3B-D0CBBFE9A4E3}" dt="2024-05-01T18:46:51.775" v="266"/>
        <pc:sldMkLst>
          <pc:docMk/>
          <pc:sldMk cId="3303746114" sldId="317"/>
        </pc:sldMkLst>
      </pc:sldChg>
    </pc:docChg>
  </pc:docChgLst>
  <pc:docChgLst>
    <pc:chgData name="Maldonado, Alexis H" userId="S::ahm@iastate.edu::e29fb92c-d482-4af1-a638-315b94efe474" providerId="AD" clId="Web-{F2E0898D-C2DF-88AB-27F2-6DEDBAEC04E3}"/>
    <pc:docChg chg="modSld">
      <pc:chgData name="Maldonado, Alexis H" userId="S::ahm@iastate.edu::e29fb92c-d482-4af1-a638-315b94efe474" providerId="AD" clId="Web-{F2E0898D-C2DF-88AB-27F2-6DEDBAEC04E3}" dt="2024-05-03T16:29:43.740" v="2"/>
      <pc:docMkLst>
        <pc:docMk/>
      </pc:docMkLst>
      <pc:sldChg chg="modSp">
        <pc:chgData name="Maldonado, Alexis H" userId="S::ahm@iastate.edu::e29fb92c-d482-4af1-a638-315b94efe474" providerId="AD" clId="Web-{F2E0898D-C2DF-88AB-27F2-6DEDBAEC04E3}" dt="2024-05-03T16:29:43.740" v="2"/>
        <pc:sldMkLst>
          <pc:docMk/>
          <pc:sldMk cId="156631149" sldId="313"/>
        </pc:sldMkLst>
        <pc:graphicFrameChg chg="mod modGraphic">
          <ac:chgData name="Maldonado, Alexis H" userId="S::ahm@iastate.edu::e29fb92c-d482-4af1-a638-315b94efe474" providerId="AD" clId="Web-{F2E0898D-C2DF-88AB-27F2-6DEDBAEC04E3}" dt="2024-05-03T16:29:13.739" v="0"/>
          <ac:graphicFrameMkLst>
            <pc:docMk/>
            <pc:sldMk cId="156631149" sldId="313"/>
            <ac:graphicFrameMk id="4" creationId="{596C3E7C-8CF4-6DDE-A0B2-DC529815AD04}"/>
          </ac:graphicFrameMkLst>
        </pc:graphicFrameChg>
        <pc:graphicFrameChg chg="mod modGraphic">
          <ac:chgData name="Maldonado, Alexis H" userId="S::ahm@iastate.edu::e29fb92c-d482-4af1-a638-315b94efe474" providerId="AD" clId="Web-{F2E0898D-C2DF-88AB-27F2-6DEDBAEC04E3}" dt="2024-05-03T16:29:43.740" v="2"/>
          <ac:graphicFrameMkLst>
            <pc:docMk/>
            <pc:sldMk cId="156631149" sldId="313"/>
            <ac:graphicFrameMk id="5" creationId="{A89FB467-C37A-3E33-037C-5D7F17C549DB}"/>
          </ac:graphicFrameMkLst>
        </pc:graphicFrame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690839585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g9690839585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Neha Maddali</a:t>
            </a:r>
            <a:endParaRPr/>
          </a:p>
        </p:txBody>
      </p:sp>
      <p:sp>
        <p:nvSpPr>
          <p:cNvPr id="61" name="Google Shape;61;g9690839585_2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62" name="Google Shape;62;g9690839585_2_9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97931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Neha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95637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Neha</a:t>
            </a:r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66819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Pramit Vyas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75660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Pramit Vyas</a:t>
            </a:r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5111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Pramit Vyas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redo graph on just theft/shoplifting</a:t>
            </a:r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7135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Pramit Vyas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366448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9643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Alex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65500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Alex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62473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9690839585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g9690839585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Neha Maddali</a:t>
            </a:r>
            <a:endParaRPr/>
          </a:p>
        </p:txBody>
      </p:sp>
      <p:sp>
        <p:nvSpPr>
          <p:cNvPr id="74" name="Google Shape;74;g9690839585_2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5" name="Google Shape;75;g9690839585_2_22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Alex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9768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Neha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4591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Neha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0990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Neha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7549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122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092668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48661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Alex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77550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Alex</a:t>
            </a:r>
          </a:p>
          <a:p>
            <a:pPr>
              <a:buNone/>
            </a:pPr>
            <a:r>
              <a:rPr lang="en"/>
              <a:t>Talk about interaction between time, geospatial and category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8791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690839585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9690839585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names</a:t>
            </a:r>
            <a:endParaRPr/>
          </a:p>
        </p:txBody>
      </p:sp>
      <p:sp>
        <p:nvSpPr>
          <p:cNvPr id="133" name="Google Shape;133;g9690839585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134" name="Google Shape;134;g9690839585_2_75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 b="0"/>
              <a:t>Neha Maddali</a:t>
            </a:r>
          </a:p>
          <a:p>
            <a:pPr>
              <a:buNone/>
            </a:pPr>
            <a:endParaRPr lang="en" b="0"/>
          </a:p>
          <a:p>
            <a:pPr>
              <a:buNone/>
            </a:pPr>
            <a:r>
              <a:rPr lang="en" b="0"/>
              <a:t>- mention overview of PSC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 Vyas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5248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 Vyas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048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85FBCB29-82D3-33F8-5B58-BE51A02C3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>
            <a:extLst>
              <a:ext uri="{FF2B5EF4-FFF2-40B4-BE49-F238E27FC236}">
                <a16:creationId xmlns:a16="http://schemas.microsoft.com/office/drawing/2014/main" id="{BEF12F78-FA77-0660-7974-D02E5CD9AA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>
            <a:extLst>
              <a:ext uri="{FF2B5EF4-FFF2-40B4-BE49-F238E27FC236}">
                <a16:creationId xmlns:a16="http://schemas.microsoft.com/office/drawing/2014/main" id="{8DCC15D3-E55B-C80F-7609-B73596973F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Maddali</a:t>
            </a:r>
          </a:p>
        </p:txBody>
      </p:sp>
      <p:sp>
        <p:nvSpPr>
          <p:cNvPr id="87" name="Google Shape;87;g9690839585_2_34:notes">
            <a:extLst>
              <a:ext uri="{FF2B5EF4-FFF2-40B4-BE49-F238E27FC236}">
                <a16:creationId xmlns:a16="http://schemas.microsoft.com/office/drawing/2014/main" id="{AC73BC8A-6354-228D-226D-2CC8256362E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8" name="Google Shape;88;g9690839585_2_34:notes">
            <a:extLst>
              <a:ext uri="{FF2B5EF4-FFF2-40B4-BE49-F238E27FC236}">
                <a16:creationId xmlns:a16="http://schemas.microsoft.com/office/drawing/2014/main" id="{EB6BE9E2-892B-3E14-830A-1F802A05234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974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9690839585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g9690839585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None/>
            </a:pPr>
            <a:r>
              <a:rPr lang="en"/>
              <a:t>Pramit Vyas</a:t>
            </a:r>
          </a:p>
        </p:txBody>
      </p:sp>
      <p:sp>
        <p:nvSpPr>
          <p:cNvPr id="87" name="Google Shape;87;g9690839585_2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8" name="Google Shape;88;g9690839585_2_34:notes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111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Alex 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9690839585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Alex</a:t>
            </a:r>
            <a:endParaRPr/>
          </a:p>
        </p:txBody>
      </p:sp>
      <p:sp>
        <p:nvSpPr>
          <p:cNvPr id="104" name="Google Shape;104;g9690839585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6749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4633931"/>
            <a:ext cx="9144000" cy="509569"/>
          </a:xfrm>
          <a:prstGeom prst="rect">
            <a:avLst/>
          </a:prstGeom>
          <a:solidFill>
            <a:srgbClr val="C8102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52" name="Google Shape;52;p13"/>
          <p:cNvSpPr txBox="1"/>
          <p:nvPr/>
        </p:nvSpPr>
        <p:spPr>
          <a:xfrm>
            <a:off x="212725" y="2616994"/>
            <a:ext cx="18466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53" name="Google Shape;53;p13" descr="ISU LEFT white.ep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4788715"/>
            <a:ext cx="2396490" cy="197359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/>
          <p:nvPr/>
        </p:nvSpPr>
        <p:spPr>
          <a:xfrm>
            <a:off x="4182782" y="4755356"/>
            <a:ext cx="4191000" cy="2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CE1126"/>
              </a:buClr>
              <a:buSzPts val="960"/>
              <a:buFont typeface="Times"/>
              <a:buNone/>
            </a:pPr>
            <a:r>
              <a:rPr lang="en" sz="12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DS401 Data Science Capstone</a:t>
            </a:r>
            <a:endParaRPr sz="1200" b="1" i="0" u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5" name="Google Shape;55;p13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3"/>
          <p:cNvSpPr txBox="1"/>
          <p:nvPr/>
        </p:nvSpPr>
        <p:spPr>
          <a:xfrm>
            <a:off x="8534400" y="4755356"/>
            <a:ext cx="533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u="none">
                <a:solidFill>
                  <a:schemeClr val="lt1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sz="1200" b="0" u="none">
              <a:solidFill>
                <a:schemeClr val="lt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8102E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914400" y="2707899"/>
            <a:ext cx="6781800" cy="3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DS401 - Data Science Capstone</a:t>
            </a:r>
            <a:endParaRPr sz="17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67" name="Google Shape;67;p15"/>
          <p:cNvCxnSpPr/>
          <p:nvPr/>
        </p:nvCxnSpPr>
        <p:spPr>
          <a:xfrm>
            <a:off x="0" y="3511550"/>
            <a:ext cx="9144000" cy="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" name="Google Shape;68;p15"/>
          <p:cNvCxnSpPr/>
          <p:nvPr/>
        </p:nvCxnSpPr>
        <p:spPr>
          <a:xfrm>
            <a:off x="0" y="1682750"/>
            <a:ext cx="9144000" cy="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9" name="Google Shape;69;p15"/>
          <p:cNvSpPr txBox="1"/>
          <p:nvPr/>
        </p:nvSpPr>
        <p:spPr>
          <a:xfrm>
            <a:off x="934453" y="3943350"/>
            <a:ext cx="71628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600" i="1">
                <a:solidFill>
                  <a:schemeClr val="lt1"/>
                </a:solidFill>
                <a:ea typeface="Open Sans"/>
                <a:sym typeface="Open Sans"/>
              </a:rPr>
              <a:t>Analyzing service call data in Cerro Gordo County, IA</a:t>
            </a:r>
            <a:endParaRPr lang="en-US">
              <a:solidFill>
                <a:schemeClr val="lt1"/>
              </a:solidFill>
              <a:sym typeface="Open Sans"/>
            </a:endParaRPr>
          </a:p>
          <a:p>
            <a:pPr marL="0" marR="0" lvl="0" indent="0" algn="l">
              <a:spcBef>
                <a:spcPts val="0"/>
              </a:spcBef>
              <a:spcAft>
                <a:spcPts val="0"/>
              </a:spcAft>
              <a:buNone/>
            </a:pPr>
            <a:endParaRPr lang="en" sz="1600" i="1">
              <a:solidFill>
                <a:schemeClr val="lt1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0208" y="2178184"/>
            <a:ext cx="5261347" cy="48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3: Time series of service calls over hours of the day by years in data set.</a:t>
            </a:r>
            <a:endParaRPr lang="en-US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4B9CFCE-F3B9-C27C-510C-C68DEC3B96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283" y="1431197"/>
            <a:ext cx="4814056" cy="297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54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4: Distribution of type of call made by time of day categorized in weekday daytime, weekday nighttime, weekend daytime, or weekend nighttime. </a:t>
            </a:r>
            <a:endParaRPr lang="en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5122" name="Picture 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549A00E-DB9D-2C41-E201-E8AAADA88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800" y="1266967"/>
            <a:ext cx="4871022" cy="3006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2446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3" name="Google Shape;99;p18">
            <a:extLst>
              <a:ext uri="{FF2B5EF4-FFF2-40B4-BE49-F238E27FC236}">
                <a16:creationId xmlns:a16="http://schemas.microsoft.com/office/drawing/2014/main" id="{98754BC1-9AF8-E2D6-E2C0-6D599093EC0D}"/>
              </a:ext>
            </a:extLst>
          </p:cNvPr>
          <p:cNvSpPr txBox="1"/>
          <p:nvPr/>
        </p:nvSpPr>
        <p:spPr>
          <a:xfrm>
            <a:off x="357803" y="1410598"/>
            <a:ext cx="3582157" cy="651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A6E67"/>
                </a:solidFill>
                <a:latin typeface="Merriweather Light"/>
                <a:sym typeface="Merriweather Light"/>
              </a:rPr>
              <a:t>Figure 5: Distribution of substance related calls by weekdays and call source.</a:t>
            </a:r>
            <a:endParaRPr sz="1200">
              <a:solidFill>
                <a:srgbClr val="7A6E67"/>
              </a:solidFill>
              <a:latin typeface="Merriweather Light"/>
              <a:sym typeface="Merriweather Ligh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706AD8-1DD8-C123-E5B9-7238251EF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5978" y="1301740"/>
            <a:ext cx="4856666" cy="299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577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 R Shiny Dashboard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397829" y="0"/>
            <a:ext cx="4746171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D6817D4A-FA36-862F-471A-027BBF7832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76" r="66597" b="45991"/>
          <a:stretch/>
        </p:blipFill>
        <p:spPr>
          <a:xfrm>
            <a:off x="5301343" y="594849"/>
            <a:ext cx="2782965" cy="3528116"/>
          </a:xfrm>
          <a:prstGeom prst="rect">
            <a:avLst/>
          </a:prstGeom>
        </p:spPr>
      </p:pic>
      <p:sp>
        <p:nvSpPr>
          <p:cNvPr id="6" name="Google Shape;99;p18">
            <a:extLst>
              <a:ext uri="{FF2B5EF4-FFF2-40B4-BE49-F238E27FC236}">
                <a16:creationId xmlns:a16="http://schemas.microsoft.com/office/drawing/2014/main" id="{01E78D22-965A-13E4-F210-AC2872860F96}"/>
              </a:ext>
            </a:extLst>
          </p:cNvPr>
          <p:cNvSpPr txBox="1"/>
          <p:nvPr/>
        </p:nvSpPr>
        <p:spPr>
          <a:xfrm>
            <a:off x="407499" y="1431197"/>
            <a:ext cx="3582157" cy="62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R Shiny Dashboard for heat maps of data with hour scroll bar, category selector.</a:t>
            </a:r>
            <a:endParaRPr lang="en-US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</p:spTree>
    <p:extLst>
      <p:ext uri="{BB962C8B-B14F-4D97-AF65-F5344CB8AC3E}">
        <p14:creationId xmlns:p14="http://schemas.microsoft.com/office/powerpoint/2010/main" val="19231754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397829" y="0"/>
            <a:ext cx="4746171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626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6: Heat map of Nuisance service calls within Cerro Gordo County at 8:00</a:t>
            </a:r>
            <a:r>
              <a:rPr lang="en-US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 am</a:t>
            </a:r>
            <a:endParaRPr lang="en-US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BC106E7D-34D1-7157-0CB4-29D349950E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126" t="14305" b="27201"/>
          <a:stretch/>
        </p:blipFill>
        <p:spPr>
          <a:xfrm>
            <a:off x="522514" y="2057396"/>
            <a:ext cx="3265715" cy="2482283"/>
          </a:xfrm>
          <a:prstGeom prst="rect">
            <a:avLst/>
          </a:prstGeom>
        </p:spPr>
      </p:pic>
      <p:pic>
        <p:nvPicPr>
          <p:cNvPr id="5" name="Picture 4" descr="A screenshot of a map&#10;&#10;Description automatically generated">
            <a:extLst>
              <a:ext uri="{FF2B5EF4-FFF2-40B4-BE49-F238E27FC236}">
                <a16:creationId xmlns:a16="http://schemas.microsoft.com/office/drawing/2014/main" id="{86193781-88B6-6484-D799-9D20BC6D5F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508" t="7828" b="23322"/>
          <a:stretch/>
        </p:blipFill>
        <p:spPr>
          <a:xfrm>
            <a:off x="5067299" y="2057396"/>
            <a:ext cx="3407229" cy="2476718"/>
          </a:xfrm>
          <a:prstGeom prst="rect">
            <a:avLst/>
          </a:prstGeom>
        </p:spPr>
      </p:pic>
      <p:sp>
        <p:nvSpPr>
          <p:cNvPr id="6" name="Google Shape;99;p18">
            <a:extLst>
              <a:ext uri="{FF2B5EF4-FFF2-40B4-BE49-F238E27FC236}">
                <a16:creationId xmlns:a16="http://schemas.microsoft.com/office/drawing/2014/main" id="{28CE26FD-9706-C592-AC0C-AD915327F6DA}"/>
              </a:ext>
            </a:extLst>
          </p:cNvPr>
          <p:cNvSpPr txBox="1"/>
          <p:nvPr/>
        </p:nvSpPr>
        <p:spPr>
          <a:xfrm>
            <a:off x="4876043" y="1414594"/>
            <a:ext cx="3582157" cy="642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chemeClr val="bg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7: Heat map of Nuisance service calls within Cerro Gordo County at 9:00 p</a:t>
            </a:r>
            <a:r>
              <a:rPr lang="en-US" sz="1200">
                <a:solidFill>
                  <a:schemeClr val="bg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152669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8: Heat map of Theft service calls within Cerro Gordo County at 8:00</a:t>
            </a:r>
            <a:r>
              <a:rPr lang="en-US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 am</a:t>
            </a:r>
            <a:endParaRPr lang="en-US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3" name="Picture 2" descr="A screenshot of a map&#10;&#10;Description automatically generated">
            <a:extLst>
              <a:ext uri="{FF2B5EF4-FFF2-40B4-BE49-F238E27FC236}">
                <a16:creationId xmlns:a16="http://schemas.microsoft.com/office/drawing/2014/main" id="{BD9D8222-7CC6-74A6-486F-0594FEC41B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432" t="12082" b="38799"/>
          <a:stretch/>
        </p:blipFill>
        <p:spPr>
          <a:xfrm>
            <a:off x="282110" y="2481943"/>
            <a:ext cx="3707546" cy="1537597"/>
          </a:xfrm>
          <a:prstGeom prst="rect">
            <a:avLst/>
          </a:prstGeom>
        </p:spPr>
      </p:pic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A7692E8F-6538-B0FA-27D9-1E945DD375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661" t="11044" b="38247"/>
          <a:stretch/>
        </p:blipFill>
        <p:spPr>
          <a:xfrm>
            <a:off x="4726965" y="2457000"/>
            <a:ext cx="4009536" cy="1538506"/>
          </a:xfrm>
          <a:prstGeom prst="rect">
            <a:avLst/>
          </a:prstGeom>
        </p:spPr>
      </p:pic>
      <p:sp>
        <p:nvSpPr>
          <p:cNvPr id="5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726964" y="1431197"/>
            <a:ext cx="3582157" cy="1025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solidFill>
                  <a:schemeClr val="bg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9: Heat </a:t>
            </a:r>
            <a:r>
              <a:rPr lang="en-US" sz="1200">
                <a:solidFill>
                  <a:schemeClr val="bg1"/>
                </a:solidFill>
                <a:latin typeface="Merriweather Light"/>
                <a:sym typeface="Merriweather Light"/>
              </a:rPr>
              <a:t>map of Theft service calls within Cerro Gordo County at 9:00 pm</a:t>
            </a:r>
          </a:p>
        </p:txBody>
      </p:sp>
    </p:spTree>
    <p:extLst>
      <p:ext uri="{BB962C8B-B14F-4D97-AF65-F5344CB8AC3E}">
        <p14:creationId xmlns:p14="http://schemas.microsoft.com/office/powerpoint/2010/main" val="483269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39518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10: </a:t>
            </a:r>
            <a:r>
              <a:rPr lang="en-US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Heat map of Violence related service calls within Cerro Gordo County at 8:00 am</a:t>
            </a:r>
            <a:endParaRPr lang="en-US"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A475BE5E-5573-997C-C241-DD4D12C6BE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92" t="10749" r="986" b="20354"/>
          <a:stretch/>
        </p:blipFill>
        <p:spPr>
          <a:xfrm>
            <a:off x="664175" y="2390807"/>
            <a:ext cx="3013618" cy="2159500"/>
          </a:xfrm>
          <a:prstGeom prst="rect">
            <a:avLst/>
          </a:prstGeom>
        </p:spPr>
      </p:pic>
      <p:sp>
        <p:nvSpPr>
          <p:cNvPr id="5" name="Google Shape;99;p18">
            <a:extLst>
              <a:ext uri="{FF2B5EF4-FFF2-40B4-BE49-F238E27FC236}">
                <a16:creationId xmlns:a16="http://schemas.microsoft.com/office/drawing/2014/main" id="{F61AB384-7A06-CFD2-5250-8131B99A1363}"/>
              </a:ext>
            </a:extLst>
          </p:cNvPr>
          <p:cNvSpPr txBox="1"/>
          <p:nvPr/>
        </p:nvSpPr>
        <p:spPr>
          <a:xfrm>
            <a:off x="4876765" y="143051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200">
                <a:solidFill>
                  <a:schemeClr val="bg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11: </a:t>
            </a:r>
            <a:r>
              <a:rPr lang="en-US" sz="1200">
                <a:solidFill>
                  <a:schemeClr val="bg1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Heat map of Violence related service calls within Cerro Gordo County at 9:00 pm</a:t>
            </a:r>
          </a:p>
        </p:txBody>
      </p:sp>
      <p:pic>
        <p:nvPicPr>
          <p:cNvPr id="7" name="Picture 6" descr="A screenshot of a map&#10;&#10;Description automatically generated">
            <a:extLst>
              <a:ext uri="{FF2B5EF4-FFF2-40B4-BE49-F238E27FC236}">
                <a16:creationId xmlns:a16="http://schemas.microsoft.com/office/drawing/2014/main" id="{FAFF49EA-AFD5-7788-8B6C-C220C622A9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230" t="10322" r="219" b="20645"/>
          <a:stretch/>
        </p:blipFill>
        <p:spPr>
          <a:xfrm>
            <a:off x="4985657" y="2320279"/>
            <a:ext cx="3245532" cy="218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067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3945826" y="475833"/>
            <a:ext cx="4154565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8102E"/>
                </a:solidFill>
                <a:latin typeface="Times"/>
                <a:ea typeface="Times"/>
                <a:cs typeface="Times"/>
                <a:sym typeface="Times"/>
              </a:rPr>
              <a:t>Developing Models for Prediction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945826" y="1011238"/>
            <a:ext cx="4154565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0" y="0"/>
            <a:ext cx="3582157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3995522" y="1232922"/>
            <a:ext cx="4104869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latin typeface="Merriweather Light"/>
                <a:ea typeface="Merriweather Light"/>
                <a:cs typeface="Merriweather Light"/>
                <a:sym typeface="Merriweather Light"/>
              </a:rPr>
              <a:t>Disclaimer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Merriweather Light"/>
                <a:ea typeface="Merriweather Light"/>
                <a:cs typeface="Merriweather Light"/>
                <a:sym typeface="Merriweather Light"/>
              </a:rPr>
              <a:t>All this work is exploratory and is new for this context of a smaller county and community with less data available compared to previous similar research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9859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5999"/>
              </a:lnSpc>
              <a:buFont typeface="Aptos,Sans-Serif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Logistic Regression model</a:t>
            </a:r>
          </a:p>
          <a:p>
            <a:pPr marL="342900" indent="-342900">
              <a:lnSpc>
                <a:spcPct val="115999"/>
              </a:lnSpc>
              <a:buFont typeface="Aptos,Sans-Serif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Goal: Predict the presence of Theft and Shoplifting in block group</a:t>
            </a:r>
          </a:p>
          <a:p>
            <a:pPr marL="342900" indent="-342900">
              <a:lnSpc>
                <a:spcPct val="115999"/>
              </a:lnSpc>
              <a:buFont typeface="Aptos,Sans-Serif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Data manipulation</a:t>
            </a:r>
          </a:p>
          <a:p>
            <a:pPr marL="742950" lvl="1" indent="-285750">
              <a:lnSpc>
                <a:spcPct val="115999"/>
              </a:lnSpc>
              <a:buFont typeface="Courier New,monospace" panose="020B00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Filtered </a:t>
            </a:r>
            <a:r>
              <a:rPr lang="en-US" err="1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cfs</a:t>
            </a: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 data from 2018-2022</a:t>
            </a:r>
          </a:p>
          <a:p>
            <a:pPr marL="342900" indent="-342900">
              <a:lnSpc>
                <a:spcPct val="115999"/>
              </a:lnSpc>
              <a:buFont typeface="Aptos,Sans-Serif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Features used for final model</a:t>
            </a:r>
          </a:p>
          <a:p>
            <a:pPr marL="742950" lvl="1" indent="-285750">
              <a:lnSpc>
                <a:spcPct val="115999"/>
              </a:lnSpc>
              <a:buFont typeface="Courier New,monospace" panose="020B00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Block group</a:t>
            </a:r>
          </a:p>
          <a:p>
            <a:pPr marL="742950" lvl="1" indent="-285750">
              <a:lnSpc>
                <a:spcPct val="115999"/>
              </a:lnSpc>
              <a:buFont typeface="Courier New,monospace" panose="020B00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Hour</a:t>
            </a:r>
          </a:p>
          <a:p>
            <a:pPr marL="742950" lvl="1" indent="-285750">
              <a:lnSpc>
                <a:spcPct val="115999"/>
              </a:lnSpc>
              <a:buFont typeface="Courier New,monospace" panose="020B0004020202020204" pitchFamily="34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</a:rPr>
              <a:t>Day</a:t>
            </a:r>
          </a:p>
          <a:p>
            <a:pPr marL="342900" marR="0" lvl="0" indent="-342900">
              <a:lnSpc>
                <a:spcPct val="115999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648208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Logistic Regression – Model Specifications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978884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5999"/>
              </a:lnSpc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Data Preparation</a:t>
            </a: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split data: 70% train, 30% test</a:t>
            </a:r>
          </a:p>
          <a:p>
            <a:pPr marL="342900" indent="-342900">
              <a:lnSpc>
                <a:spcPct val="115999"/>
              </a:lnSpc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Logistic Model</a:t>
            </a: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built initial model with most predictors</a:t>
            </a: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built the final model with significant predictors </a:t>
            </a:r>
            <a:endParaRPr lang="en-US">
              <a:solidFill>
                <a:schemeClr val="bg2"/>
              </a:solidFill>
            </a:endParaRPr>
          </a:p>
          <a:p>
            <a:pPr marL="342900" indent="-342900">
              <a:lnSpc>
                <a:spcPct val="115999"/>
              </a:lnSpc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Evaluation: </a:t>
            </a:r>
            <a:endParaRPr lang="en-US">
              <a:solidFill>
                <a:schemeClr val="bg2"/>
              </a:solidFill>
            </a:endParaRP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F1 Score</a:t>
            </a: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Accuracy</a:t>
            </a:r>
          </a:p>
          <a:p>
            <a:pPr marL="742950" lvl="1" indent="-285750">
              <a:lnSpc>
                <a:spcPct val="115999"/>
              </a:lnSpc>
              <a:buFont typeface="Courier New,monospace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</a:rPr>
              <a:t>Confusion Matrix</a:t>
            </a:r>
          </a:p>
        </p:txBody>
      </p:sp>
      <p:sp>
        <p:nvSpPr>
          <p:cNvPr id="91" name="Google Shape;91;p17"/>
          <p:cNvSpPr txBox="1"/>
          <p:nvPr/>
        </p:nvSpPr>
        <p:spPr>
          <a:xfrm>
            <a:off x="642201" y="583109"/>
            <a:ext cx="6708168" cy="474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Logistic Regression – Model Building Process</a:t>
            </a:r>
            <a:endParaRPr lang="en" sz="2200" b="1">
              <a:solidFill>
                <a:srgbClr val="C8102E"/>
              </a:solidFill>
              <a:ea typeface="Open Sans ExtraBold"/>
            </a:endParaRPr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70875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C8102E">
              <a:alpha val="89803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79" name="Google Shape;79;p16"/>
          <p:cNvSpPr txBox="1"/>
          <p:nvPr/>
        </p:nvSpPr>
        <p:spPr>
          <a:xfrm>
            <a:off x="934453" y="2266712"/>
            <a:ext cx="7162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Data Science Capstone</a:t>
            </a:r>
            <a:endParaRPr sz="1700"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r>
              <a:rPr lang="en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Team 1: Community Safety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r>
              <a:rPr lang="en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Sponsor: Shawn Dorius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Instructor: Adisak Sukul</a:t>
            </a:r>
            <a:endParaRPr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80" name="Google Shape;80;p16"/>
          <p:cNvCxnSpPr/>
          <p:nvPr/>
        </p:nvCxnSpPr>
        <p:spPr>
          <a:xfrm>
            <a:off x="0" y="3511550"/>
            <a:ext cx="9144000" cy="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>
                <a:alpha val="8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1" name="Google Shape;81;p16"/>
          <p:cNvSpPr txBox="1"/>
          <p:nvPr/>
        </p:nvSpPr>
        <p:spPr>
          <a:xfrm>
            <a:off x="914400" y="1646477"/>
            <a:ext cx="7162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" sz="4000">
                <a:solidFill>
                  <a:schemeClr val="lt1"/>
                </a:solidFill>
                <a:latin typeface="Oswald"/>
                <a:sym typeface="Oswald"/>
              </a:rPr>
              <a:t>Predict-Align-Prevent Model to Improve Health and Safety</a:t>
            </a:r>
            <a:endParaRPr lang="en-US">
              <a:solidFill>
                <a:schemeClr val="lt1"/>
              </a:solidFill>
              <a:sym typeface="Oswald"/>
            </a:endParaRPr>
          </a:p>
        </p:txBody>
      </p:sp>
      <p:pic>
        <p:nvPicPr>
          <p:cNvPr id="82" name="Google Shape;82;p16" descr="ISU LEFT white.eps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77000" y="4788715"/>
            <a:ext cx="2396490" cy="19735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/>
        </p:nvSpPr>
        <p:spPr>
          <a:xfrm>
            <a:off x="934453" y="3822835"/>
            <a:ext cx="7162800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1200" i="1">
                <a:solidFill>
                  <a:schemeClr val="lt1"/>
                </a:solidFill>
                <a:latin typeface="Merriweather Light"/>
              </a:rPr>
              <a:t>Pramit Vyas, Neha Maddali, Alexis Maldonado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/>
        </p:nvSpPr>
        <p:spPr>
          <a:xfrm>
            <a:off x="604520" y="583109"/>
            <a:ext cx="614415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Logistic – Model Results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89FB467-C37A-3E33-037C-5D7F17C54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922572"/>
              </p:ext>
            </p:extLst>
          </p:nvPr>
        </p:nvGraphicFramePr>
        <p:xfrm>
          <a:off x="641479" y="2105219"/>
          <a:ext cx="4101109" cy="15401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03581">
                  <a:extLst>
                    <a:ext uri="{9D8B030D-6E8A-4147-A177-3AD203B41FA5}">
                      <a16:colId xmlns:a16="http://schemas.microsoft.com/office/drawing/2014/main" val="2996843473"/>
                    </a:ext>
                  </a:extLst>
                </a:gridCol>
                <a:gridCol w="1512843">
                  <a:extLst>
                    <a:ext uri="{9D8B030D-6E8A-4147-A177-3AD203B41FA5}">
                      <a16:colId xmlns:a16="http://schemas.microsoft.com/office/drawing/2014/main" val="630406690"/>
                    </a:ext>
                  </a:extLst>
                </a:gridCol>
                <a:gridCol w="1284685">
                  <a:extLst>
                    <a:ext uri="{9D8B030D-6E8A-4147-A177-3AD203B41FA5}">
                      <a16:colId xmlns:a16="http://schemas.microsoft.com/office/drawing/2014/main" val="2206488692"/>
                    </a:ext>
                  </a:extLst>
                </a:gridCol>
              </a:tblGrid>
              <a:tr h="41072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Original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Final 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52795"/>
                  </a:ext>
                </a:extLst>
              </a:tr>
              <a:tr h="5647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400" b="0" i="0" u="none" strike="noStrike" noProof="0">
                          <a:latin typeface="Arial"/>
                        </a:rPr>
                        <a:t>0.61</a:t>
                      </a:r>
                      <a:endParaRPr lang="en-US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0.68</a:t>
                      </a:r>
                      <a:endParaRPr lang="en-US" sz="900" b="0" i="0" u="none" strike="noStrike" noProof="0">
                        <a:solidFill>
                          <a:srgbClr val="000000"/>
                        </a:solidFill>
                        <a:latin typeface="Monaco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08887"/>
                  </a:ext>
                </a:extLst>
              </a:tr>
              <a:tr h="5647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F1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0.75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839917"/>
                  </a:ext>
                </a:extLst>
              </a:tr>
            </a:tbl>
          </a:graphicData>
        </a:graphic>
      </p:graphicFrame>
      <p:sp>
        <p:nvSpPr>
          <p:cNvPr id="3" name="Google Shape;90;p17">
            <a:extLst>
              <a:ext uri="{FF2B5EF4-FFF2-40B4-BE49-F238E27FC236}">
                <a16:creationId xmlns:a16="http://schemas.microsoft.com/office/drawing/2014/main" id="{8515ECCB-1AEE-D7DF-5B43-BE6228E4C3AE}"/>
              </a:ext>
            </a:extLst>
          </p:cNvPr>
          <p:cNvSpPr txBox="1"/>
          <p:nvPr/>
        </p:nvSpPr>
        <p:spPr>
          <a:xfrm>
            <a:off x="577815" y="1285259"/>
            <a:ext cx="7685257" cy="827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Final model: Ovall boost in accuracy level of 0.68 for Theft or Shoplifting in data with an F1 score of 0.81</a:t>
            </a:r>
            <a:br>
              <a:rPr lang="en-US"/>
            </a:b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>
              <a:lnSpc>
                <a:spcPct val="116000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6C3E7C-8CF4-6DDE-A0B2-DC529815AD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176766"/>
              </p:ext>
            </p:extLst>
          </p:nvPr>
        </p:nvGraphicFramePr>
        <p:xfrm>
          <a:off x="4991877" y="2099387"/>
          <a:ext cx="3162723" cy="157455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58828">
                  <a:extLst>
                    <a:ext uri="{9D8B030D-6E8A-4147-A177-3AD203B41FA5}">
                      <a16:colId xmlns:a16="http://schemas.microsoft.com/office/drawing/2014/main" val="2996843473"/>
                    </a:ext>
                  </a:extLst>
                </a:gridCol>
                <a:gridCol w="1018367">
                  <a:extLst>
                    <a:ext uri="{9D8B030D-6E8A-4147-A177-3AD203B41FA5}">
                      <a16:colId xmlns:a16="http://schemas.microsoft.com/office/drawing/2014/main" val="630406690"/>
                    </a:ext>
                  </a:extLst>
                </a:gridCol>
                <a:gridCol w="985528">
                  <a:extLst>
                    <a:ext uri="{9D8B030D-6E8A-4147-A177-3AD203B41FA5}">
                      <a16:colId xmlns:a16="http://schemas.microsoft.com/office/drawing/2014/main" val="2206488692"/>
                    </a:ext>
                  </a:extLst>
                </a:gridCol>
              </a:tblGrid>
              <a:tr h="517017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Actual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Actual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52795"/>
                  </a:ext>
                </a:extLst>
              </a:tr>
              <a:tr h="50526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Predicted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400" b="0" i="0" u="none" strike="noStrike" noProof="0">
                          <a:latin typeface="Arial"/>
                        </a:rPr>
                        <a:t>28940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583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08887"/>
                  </a:ext>
                </a:extLst>
              </a:tr>
              <a:tr h="55226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Predicted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/>
                        <a:t>13309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868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8399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631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Random Forest Regression model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Goal: predict number of Nuisance calls per hour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Data manipulation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filtered </a:t>
            </a:r>
            <a:r>
              <a:rPr lang="en-US" err="1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cfs</a:t>
            </a: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 data from 2018-2022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Features used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Type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Year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Month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Hour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Day</a:t>
            </a: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614415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Random Forest – Model Specifications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984902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741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6000"/>
              </a:lnSpc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Data Preparation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split data: 70% train, 30% test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Random Forest Model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built initial model with default hyperparameters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evaluated performance metrics</a:t>
            </a:r>
          </a:p>
          <a:p>
            <a:pPr marL="342900" indent="-342900">
              <a:lnSpc>
                <a:spcPct val="116000"/>
              </a:lnSpc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Hyperparameter Tuning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tuned model using cross validation (5 folds)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selected best </a:t>
            </a:r>
            <a:r>
              <a:rPr lang="en-US" i="1" err="1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mtry</a:t>
            </a: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 hyperparameter</a:t>
            </a:r>
          </a:p>
          <a:p>
            <a:pPr marL="342900" indent="-342900">
              <a:lnSpc>
                <a:spcPct val="116000"/>
              </a:lnSpc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Tuned Model: rebuilt model with tuned parameters</a:t>
            </a:r>
          </a:p>
          <a:p>
            <a:pPr marL="342900" indent="-342900">
              <a:lnSpc>
                <a:spcPct val="116000"/>
              </a:lnSpc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Bagging: applied to tuned random forest model</a:t>
            </a:r>
          </a:p>
          <a:p>
            <a:pPr marL="342900" indent="-342900">
              <a:lnSpc>
                <a:spcPct val="116000"/>
              </a:lnSpc>
              <a:buFont typeface="+mj-lt"/>
              <a:buAutoNum type="arabicPeriod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Evaluation: calculated Out-of-Bag error</a:t>
            </a:r>
          </a:p>
          <a:p>
            <a:pPr marL="457200" marR="0" lvl="1">
              <a:lnSpc>
                <a:spcPct val="116000"/>
              </a:lnSpc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lvl="2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614415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Random Forest – Model Building Process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1169723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11965"/>
            <a:ext cx="7701280" cy="2707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Bagged model: on average, misclassifies 11.09% of category Nuisance observations in training data that weren’t used in the construction of the tree that made the prediction</a:t>
            </a:r>
            <a:endParaRPr lang="en-US" b="0" i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br>
              <a:rPr lang="en-US"/>
            </a:b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R="0" lv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R="0" lv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614415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Random Forest – Model Results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89FB467-C37A-3E33-037C-5D7F17C54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241738"/>
              </p:ext>
            </p:extLst>
          </p:nvPr>
        </p:nvGraphicFramePr>
        <p:xfrm>
          <a:off x="1271324" y="2168670"/>
          <a:ext cx="6367671" cy="2148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9133">
                  <a:extLst>
                    <a:ext uri="{9D8B030D-6E8A-4147-A177-3AD203B41FA5}">
                      <a16:colId xmlns:a16="http://schemas.microsoft.com/office/drawing/2014/main" val="2996843473"/>
                    </a:ext>
                  </a:extLst>
                </a:gridCol>
                <a:gridCol w="1416797">
                  <a:extLst>
                    <a:ext uri="{9D8B030D-6E8A-4147-A177-3AD203B41FA5}">
                      <a16:colId xmlns:a16="http://schemas.microsoft.com/office/drawing/2014/main" val="630406690"/>
                    </a:ext>
                  </a:extLst>
                </a:gridCol>
                <a:gridCol w="1510748">
                  <a:extLst>
                    <a:ext uri="{9D8B030D-6E8A-4147-A177-3AD203B41FA5}">
                      <a16:colId xmlns:a16="http://schemas.microsoft.com/office/drawing/2014/main" val="2206488692"/>
                    </a:ext>
                  </a:extLst>
                </a:gridCol>
                <a:gridCol w="1470993">
                  <a:extLst>
                    <a:ext uri="{9D8B030D-6E8A-4147-A177-3AD203B41FA5}">
                      <a16:colId xmlns:a16="http://schemas.microsoft.com/office/drawing/2014/main" val="10329062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Original 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Tuned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Bagged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52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Mean Absolute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0.2152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0.221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0.2212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08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Mean Squared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0.1275</a:t>
                      </a:r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</a:pPr>
                      <a:r>
                        <a:rPr lang="en-US"/>
                        <a:t>0.1334</a:t>
                      </a:r>
                    </a:p>
                    <a:p>
                      <a:pPr lvl="0" defTabSz="914400">
                        <a:buNone/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0.1332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83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R</a:t>
                      </a:r>
                      <a:r>
                        <a:rPr lang="en-US" baseline="30000"/>
                        <a:t>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0.0202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/>
                        <a:t>0.01103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0.0115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85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Out of Bag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highlight>
                            <a:srgbClr val="FFFF00"/>
                          </a:highlight>
                        </a:rPr>
                        <a:t>0.1109 </a:t>
                      </a:r>
                      <a:endParaRPr lang="en-US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975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5728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3067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Used single-layer Perceptron as baseline model in a classification task predicting whether a certain type of call will occur in a given hour</a:t>
            </a:r>
          </a:p>
          <a:p>
            <a:pPr>
              <a:lnSpc>
                <a:spcPct val="115999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Ensembled it to make a multi-layer perceptron fully connected to build a simple neural network model, allowing numerical predictions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>
              <a:lnSpc>
                <a:spcPct val="115999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Progressed to Convolutional and eventually Recurrent Neural Network</a:t>
            </a:r>
          </a:p>
          <a:p>
            <a:pPr>
              <a:lnSpc>
                <a:spcPct val="115999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Worked with </a:t>
            </a:r>
            <a:r>
              <a:rPr lang="en-US" err="1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subsetting</a:t>
            </a: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 to calls related to different types of crime</a:t>
            </a:r>
          </a:p>
          <a:p>
            <a:pPr>
              <a:lnSpc>
                <a:spcPct val="115999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Settled with predicting violence related calls</a:t>
            </a: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19" y="583109"/>
            <a:ext cx="601494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Neural Networks – Model Specifications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A0C948-AACB-3A2F-D6DE-4E281AD99436}"/>
              </a:ext>
            </a:extLst>
          </p:cNvPr>
          <p:cNvSpPr txBox="1"/>
          <p:nvPr/>
        </p:nvSpPr>
        <p:spPr>
          <a:xfrm>
            <a:off x="2286000" y="242034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>
                <a:effectLst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223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3067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16000"/>
              </a:lnSpc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Goal: Predicting number of violence calls for each hour for violence </a:t>
            </a:r>
            <a:endParaRPr lang="en-US">
              <a:solidFill>
                <a:schemeClr val="bg2"/>
              </a:solidFill>
            </a:endParaRP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variables used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Hour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Day</a:t>
            </a:r>
          </a:p>
          <a:p>
            <a:pPr marL="742950" marR="0" lvl="1" indent="-285750">
              <a:lnSpc>
                <a:spcPct val="115999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Month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Year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Lags</a:t>
            </a: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19" y="583109"/>
            <a:ext cx="601494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Neural Networks – Model Specifications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A0C948-AACB-3A2F-D6DE-4E281AD99436}"/>
              </a:ext>
            </a:extLst>
          </p:cNvPr>
          <p:cNvSpPr txBox="1"/>
          <p:nvPr/>
        </p:nvSpPr>
        <p:spPr>
          <a:xfrm>
            <a:off x="2286000" y="242034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>
                <a:effectLst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95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/>
        </p:nvSpPr>
        <p:spPr>
          <a:xfrm>
            <a:off x="604519" y="583109"/>
            <a:ext cx="6014941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Neural Networks – Model Results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AA0C948-AACB-3A2F-D6DE-4E281AD99436}"/>
              </a:ext>
            </a:extLst>
          </p:cNvPr>
          <p:cNvSpPr txBox="1"/>
          <p:nvPr/>
        </p:nvSpPr>
        <p:spPr>
          <a:xfrm>
            <a:off x="2286000" y="2420347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>
                <a:effectLst/>
              </a:rPr>
              <a:t> </a:t>
            </a:r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D6EE57E-7C03-EA8B-34EA-E5ED9DA73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0969137"/>
              </p:ext>
            </p:extLst>
          </p:nvPr>
        </p:nvGraphicFramePr>
        <p:xfrm>
          <a:off x="1225826" y="1474304"/>
          <a:ext cx="7700366" cy="26517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28875">
                  <a:extLst>
                    <a:ext uri="{9D8B030D-6E8A-4147-A177-3AD203B41FA5}">
                      <a16:colId xmlns:a16="http://schemas.microsoft.com/office/drawing/2014/main" val="2996843473"/>
                    </a:ext>
                  </a:extLst>
                </a:gridCol>
                <a:gridCol w="1664384">
                  <a:extLst>
                    <a:ext uri="{9D8B030D-6E8A-4147-A177-3AD203B41FA5}">
                      <a16:colId xmlns:a16="http://schemas.microsoft.com/office/drawing/2014/main" val="630406690"/>
                    </a:ext>
                  </a:extLst>
                </a:gridCol>
                <a:gridCol w="1826348">
                  <a:extLst>
                    <a:ext uri="{9D8B030D-6E8A-4147-A177-3AD203B41FA5}">
                      <a16:colId xmlns:a16="http://schemas.microsoft.com/office/drawing/2014/main" val="2206488692"/>
                    </a:ext>
                  </a:extLst>
                </a:gridCol>
                <a:gridCol w="1780759">
                  <a:extLst>
                    <a:ext uri="{9D8B030D-6E8A-4147-A177-3AD203B41FA5}">
                      <a16:colId xmlns:a16="http://schemas.microsoft.com/office/drawing/2014/main" val="1032906225"/>
                    </a:ext>
                  </a:extLst>
                </a:gridCol>
              </a:tblGrid>
              <a:tr h="424275">
                <a:tc>
                  <a:txBody>
                    <a:bodyPr/>
                    <a:lstStyle/>
                    <a:p>
                      <a:r>
                        <a:rPr lang="en-US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Loss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Residual Plot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52795"/>
                  </a:ext>
                </a:extLst>
              </a:tr>
              <a:tr h="601057">
                <a:tc>
                  <a:txBody>
                    <a:bodyPr/>
                    <a:lstStyle/>
                    <a:p>
                      <a:r>
                        <a:rPr lang="en-US"/>
                        <a:t>Single-Layer Perceptron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onsolas"/>
                        </a:rPr>
                        <a:t>2.66</a:t>
                      </a:r>
                      <a:endParaRPr lang="en-US" sz="1400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  <a:tabLst/>
                        <a:defRPr/>
                      </a:pPr>
                      <a:endParaRPr lang="en-US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708887"/>
                  </a:ext>
                </a:extLst>
              </a:tr>
              <a:tr h="601057">
                <a:tc>
                  <a:txBody>
                    <a:bodyPr/>
                    <a:lstStyle/>
                    <a:p>
                      <a:r>
                        <a:rPr lang="en-US"/>
                        <a:t>Multi-Level Perceptron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onsolas"/>
                        </a:rPr>
                        <a:t>3.48</a:t>
                      </a:r>
                      <a:endParaRPr lang="en-US" sz="1400"/>
                    </a:p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839917"/>
                  </a:ext>
                </a:extLst>
              </a:tr>
              <a:tr h="601057">
                <a:tc>
                  <a:txBody>
                    <a:bodyPr/>
                    <a:lstStyle/>
                    <a:p>
                      <a:r>
                        <a:rPr lang="en-US"/>
                        <a:t>Convolutional 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onsolas"/>
                        </a:rPr>
                        <a:t>2.23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onsolas"/>
                        </a:rPr>
                        <a:t>19.05</a:t>
                      </a:r>
                    </a:p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  <a:tabLst/>
                        <a:defRPr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685659"/>
                  </a:ext>
                </a:extLst>
              </a:tr>
              <a:tr h="424275">
                <a:tc>
                  <a:txBody>
                    <a:bodyPr/>
                    <a:lstStyle/>
                    <a:p>
                      <a:r>
                        <a:rPr lang="en-US"/>
                        <a:t>Recurrent Neural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latin typeface="Consolas"/>
                        </a:rPr>
                        <a:t>0.998</a:t>
                      </a:r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>
                        <a:effectLst/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2975422"/>
                  </a:ext>
                </a:extLst>
              </a:tr>
            </a:tbl>
          </a:graphicData>
        </a:graphic>
      </p:graphicFrame>
      <p:pic>
        <p:nvPicPr>
          <p:cNvPr id="5" name="Picture 4" descr="A graph with blue dots&#10;&#10;Description automatically generated">
            <a:extLst>
              <a:ext uri="{FF2B5EF4-FFF2-40B4-BE49-F238E27FC236}">
                <a16:creationId xmlns:a16="http://schemas.microsoft.com/office/drawing/2014/main" id="{DAEB3A72-6717-D916-AC2E-401A1DE448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893" y="1226468"/>
            <a:ext cx="2848807" cy="314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620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May – August peak frequency of calls throughout 2018-2023</a:t>
            </a:r>
          </a:p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4 PM peak frequency of calls throughout the days of 2018-2023</a:t>
            </a:r>
          </a:p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Logistic Regression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742950" lvl="1" indent="-285750">
              <a:lnSpc>
                <a:spcPct val="115999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cs typeface="Times New Roman"/>
              </a:rPr>
              <a:t>Hour, Day, Block group</a:t>
            </a:r>
            <a:endParaRPr lang="en-US">
              <a:solidFill>
                <a:schemeClr val="bg2"/>
              </a:solidFill>
            </a:endParaRPr>
          </a:p>
          <a:p>
            <a:pPr marL="342900" indent="-342900">
              <a:lnSpc>
                <a:spcPct val="116000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Random Forest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742950" lvl="1" indent="-285750">
              <a:lnSpc>
                <a:spcPct val="116000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Day and Hour most significant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cs typeface="Times New Roman"/>
              </a:rPr>
              <a:t>Neural Network</a:t>
            </a:r>
          </a:p>
          <a:p>
            <a:pPr marL="742950" lvl="1" indent="-285750">
              <a:lnSpc>
                <a:spcPct val="116000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Lag predictors, Hour, Day very significant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Overall Results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109062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Develop new models in Logistic Regression, Random Forest and Neural Network</a:t>
            </a:r>
          </a:p>
          <a:p>
            <a:pPr marL="742950" lvl="1" indent="-285750">
              <a:lnSpc>
                <a:spcPct val="116000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Predict call type based on data and geolocation</a:t>
            </a:r>
          </a:p>
          <a:p>
            <a:pPr marL="742950" lvl="1" indent="-285750">
              <a:lnSpc>
                <a:spcPct val="115999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Use other subsets of data (Health, Violence, etc.)</a:t>
            </a:r>
          </a:p>
          <a:p>
            <a:pPr marL="742950" lvl="1" indent="-285750">
              <a:lnSpc>
                <a:spcPct val="115999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Further tune models 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Collecting more data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Some</a:t>
            </a: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 categories have less than 100 instances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Investigate the Impact of Police Shifts: analyze correlation between police shifts and incident reporting to understand how staffing levels influence reported incidents</a:t>
            </a: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Future Work – Next Steps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538569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/>
        </p:nvSpPr>
        <p:spPr>
          <a:xfrm>
            <a:off x="604520" y="1504950"/>
            <a:ext cx="2295765" cy="19851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3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Pramit Vyas</a:t>
            </a:r>
            <a:endParaRPr lang="en-US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7A6E6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Pvvyas@iastate.edu</a:t>
            </a:r>
            <a:endParaRPr lang="en" sz="1300">
              <a:solidFill>
                <a:srgbClr val="7A6E67"/>
              </a:solidFill>
              <a:latin typeface="Open Sans Light"/>
              <a:ea typeface="Open Sans Light"/>
              <a:cs typeface="Open Sans Light"/>
            </a:endParaRPr>
          </a:p>
          <a:p>
            <a:pPr>
              <a:lnSpc>
                <a:spcPct val="150000"/>
              </a:lnSpc>
            </a:pPr>
            <a:r>
              <a:rPr lang="en" sz="1300">
                <a:solidFill>
                  <a:srgbClr val="7A6E6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(515)-443-5484</a:t>
            </a:r>
            <a:endParaRPr lang="en" sz="1300">
              <a:solidFill>
                <a:srgbClr val="7A6E67"/>
              </a:solidFill>
              <a:latin typeface="Open Sans Light"/>
              <a:ea typeface="Open Sans Light"/>
              <a:cs typeface="Open Sans Light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>
            <a:off x="604519" y="583109"/>
            <a:ext cx="7750185" cy="800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Contact Us</a:t>
            </a:r>
            <a:endParaRPr sz="2200" b="1">
              <a:solidFill>
                <a:srgbClr val="C8102E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38" name="Google Shape;138;p22"/>
          <p:cNvCxnSpPr/>
          <p:nvPr/>
        </p:nvCxnSpPr>
        <p:spPr>
          <a:xfrm>
            <a:off x="685800" y="1123950"/>
            <a:ext cx="76200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139;p22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0" name="Google Shape;140;p22"/>
          <p:cNvSpPr txBox="1"/>
          <p:nvPr/>
        </p:nvSpPr>
        <p:spPr>
          <a:xfrm>
            <a:off x="3396850" y="1504950"/>
            <a:ext cx="2354417" cy="19851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sz="13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Alexis Maldonado</a:t>
            </a:r>
            <a:endParaRPr lang="en-US"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C8102E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7A6E6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ahm@iastate.edu</a:t>
            </a:r>
            <a:endParaRPr sz="1300">
              <a:solidFill>
                <a:srgbClr val="7A6E6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>
              <a:lnSpc>
                <a:spcPct val="150000"/>
              </a:lnSpc>
            </a:pPr>
            <a:r>
              <a:rPr lang="en" sz="1300">
                <a:solidFill>
                  <a:srgbClr val="7A6E67"/>
                </a:solidFill>
                <a:latin typeface="Open Sans Light"/>
                <a:ea typeface="Open Sans Light"/>
                <a:cs typeface="Open Sans Light"/>
              </a:rPr>
              <a:t>(319)-202-8952</a:t>
            </a:r>
          </a:p>
        </p:txBody>
      </p:sp>
      <p:cxnSp>
        <p:nvCxnSpPr>
          <p:cNvPr id="141" name="Google Shape;141;p22"/>
          <p:cNvCxnSpPr/>
          <p:nvPr/>
        </p:nvCxnSpPr>
        <p:spPr>
          <a:xfrm>
            <a:off x="3124200" y="1123950"/>
            <a:ext cx="2059" cy="304800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2" name="Google Shape;142;p22"/>
          <p:cNvSpPr txBox="1"/>
          <p:nvPr/>
        </p:nvSpPr>
        <p:spPr>
          <a:xfrm>
            <a:off x="6245773" y="1504950"/>
            <a:ext cx="2060027" cy="19851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Neha Maddali</a:t>
            </a:r>
            <a:endParaRPr sz="1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C8102E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7A6E67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nmaddali@iastate.edu</a:t>
            </a:r>
            <a:endParaRPr sz="1300">
              <a:solidFill>
                <a:srgbClr val="7A6E67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43" name="Google Shape;143;p22"/>
          <p:cNvCxnSpPr/>
          <p:nvPr/>
        </p:nvCxnSpPr>
        <p:spPr>
          <a:xfrm>
            <a:off x="5975182" y="1123950"/>
            <a:ext cx="2059" cy="304800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logo with colorful people in a circle&#10;&#10;Description automatically generated">
            <a:extLst>
              <a:ext uri="{FF2B5EF4-FFF2-40B4-BE49-F238E27FC236}">
                <a16:creationId xmlns:a16="http://schemas.microsoft.com/office/drawing/2014/main" id="{71A714A3-0A93-6E50-1EC4-955C5C0D1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01" y="71614"/>
            <a:ext cx="728493" cy="7338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2168497" cy="24037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" sz="1600" b="1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PREDICT</a:t>
            </a:r>
            <a:r>
              <a:rPr lang="en" sz="1600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 WHEN AND WHERE TO</a:t>
            </a:r>
            <a:endParaRPr lang="en-US">
              <a:solidFill>
                <a:schemeClr val="bg2"/>
              </a:solidFill>
              <a:ea typeface="Merriweather Light"/>
            </a:endParaRPr>
          </a:p>
          <a:p>
            <a:pPr>
              <a:lnSpc>
                <a:spcPct val="150000"/>
              </a:lnSpc>
            </a:pPr>
            <a:r>
              <a:rPr lang="en" sz="1600" b="1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ALIGN</a:t>
            </a:r>
            <a:r>
              <a:rPr lang="en" sz="1600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 RESOURCES </a:t>
            </a:r>
            <a:endParaRPr lang="en-US">
              <a:solidFill>
                <a:schemeClr val="bg2"/>
              </a:solidFill>
              <a:ea typeface="Merriweather Light"/>
            </a:endParaRPr>
          </a:p>
          <a:p>
            <a:pPr>
              <a:lnSpc>
                <a:spcPct val="150000"/>
              </a:lnSpc>
            </a:pPr>
            <a:r>
              <a:rPr lang="en" sz="1600" b="1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PREVENT </a:t>
            </a:r>
            <a:r>
              <a:rPr lang="en" sz="1600">
                <a:solidFill>
                  <a:schemeClr val="bg2"/>
                </a:solidFill>
                <a:latin typeface="Merriweather Light"/>
                <a:ea typeface="Merriweather Light"/>
                <a:cs typeface="Merriweather Light"/>
              </a:rPr>
              <a:t>THESE INCIDENTS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Project Overview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logo with colorful people in a circle&#10;&#10;Description automatically generated">
            <a:extLst>
              <a:ext uri="{FF2B5EF4-FFF2-40B4-BE49-F238E27FC236}">
                <a16:creationId xmlns:a16="http://schemas.microsoft.com/office/drawing/2014/main" id="{14984C5E-C935-9C62-A0BA-999BDF117A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01" y="71614"/>
            <a:ext cx="728493" cy="733840"/>
          </a:xfrm>
          <a:prstGeom prst="rect">
            <a:avLst/>
          </a:prstGeom>
        </p:spPr>
      </p:pic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22911A3-C2CB-1383-9938-9E4A91BD3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087" y="1383089"/>
            <a:ext cx="5672652" cy="2920749"/>
          </a:xfrm>
          <a:prstGeom prst="rect">
            <a:avLst/>
          </a:prstGeom>
        </p:spPr>
      </p:pic>
      <p:pic>
        <p:nvPicPr>
          <p:cNvPr id="2" name="Picture 1" descr="A black and blue sign with white text&#10;&#10;Description automatically generated">
            <a:extLst>
              <a:ext uri="{FF2B5EF4-FFF2-40B4-BE49-F238E27FC236}">
                <a16:creationId xmlns:a16="http://schemas.microsoft.com/office/drawing/2014/main" id="{3F1FF8FA-660D-1437-DA4E-BE99DDB50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9675" y="82451"/>
            <a:ext cx="3133725" cy="9315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90"/>
            <a:ext cx="7701280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Cerro Gordo County call for service data from March 2018-2023</a:t>
            </a:r>
          </a:p>
          <a:p>
            <a:pPr marL="342900" indent="-342900">
              <a:lnSpc>
                <a:spcPct val="115999"/>
              </a:lnSpc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Data cleaning completed by client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Important variables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err="1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cfs_type</a:t>
            </a: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 and category</a:t>
            </a:r>
          </a:p>
          <a:p>
            <a:pPr marL="742950" lvl="1" indent="-285750">
              <a:lnSpc>
                <a:spcPct val="116000"/>
              </a:lnSpc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Time elements</a:t>
            </a: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 </a:t>
            </a:r>
            <a:endParaRPr lang="en-US">
              <a:solidFill>
                <a:schemeClr val="bg2"/>
              </a:solidFill>
              <a:effectLst/>
              <a:latin typeface="Merriweather Light" panose="000004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Geospatial elements</a:t>
            </a: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 Data Overview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logo with colorful people in a circle&#10;&#10;Description automatically generated">
            <a:extLst>
              <a:ext uri="{FF2B5EF4-FFF2-40B4-BE49-F238E27FC236}">
                <a16:creationId xmlns:a16="http://schemas.microsoft.com/office/drawing/2014/main" id="{E069CB2B-38BF-557B-075E-62FB0D9A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01" y="71614"/>
            <a:ext cx="728493" cy="733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05E3BB-6B98-0F51-FACB-C2671F850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972" y="2240339"/>
            <a:ext cx="2124075" cy="1943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F52EDC5-C7EB-C730-0FB0-4ABCD2E9E6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5105" y="2287964"/>
            <a:ext cx="2343150" cy="923925"/>
          </a:xfrm>
          <a:prstGeom prst="rect">
            <a:avLst/>
          </a:prstGeom>
        </p:spPr>
      </p:pic>
      <p:pic>
        <p:nvPicPr>
          <p:cNvPr id="4" name="Picture 3" descr="A black and blue sign with white text&#10;&#10;Description automatically generated">
            <a:extLst>
              <a:ext uri="{FF2B5EF4-FFF2-40B4-BE49-F238E27FC236}">
                <a16:creationId xmlns:a16="http://schemas.microsoft.com/office/drawing/2014/main" id="{C79009A3-C335-CDE2-9356-1059028A3B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7010" y="118152"/>
            <a:ext cx="3133725" cy="93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796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19" y="1383089"/>
            <a:ext cx="7720281" cy="2922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Nuisance: disturbances, noise complaints, parties, disputes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Health: medical, welfare checks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Domestic: verbal and physical domestic calls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Blight: damaged property, vandalism, abandoned vehicles, illegal dumping and littering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Violence: assault, robbery, sexual assault, armed subjects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Substance-Off Premise: not necessarily directly tied to a specific alcohol or tobacco retailer, such as public intoxication, underage liquor violations, drug activity and complaints, and tobacco law violations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Substance-Driving: intoxicated driver calls and OWI checks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Substance-On Premise: directly related to substance retailer, including liquor and tobacco compliance checks and violations</a:t>
            </a:r>
            <a:endParaRPr lang="en-US">
              <a:solidFill>
                <a:schemeClr val="bg2"/>
              </a:solidFill>
              <a:effectLst/>
              <a:highlight>
                <a:srgbClr val="FFFF00"/>
              </a:highlight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Category Definitions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logo with colorful people in a circle&#10;&#10;Description automatically generated">
            <a:extLst>
              <a:ext uri="{FF2B5EF4-FFF2-40B4-BE49-F238E27FC236}">
                <a16:creationId xmlns:a16="http://schemas.microsoft.com/office/drawing/2014/main" id="{E069CB2B-38BF-557B-075E-62FB0D9A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01" y="71614"/>
            <a:ext cx="728493" cy="733840"/>
          </a:xfrm>
          <a:prstGeom prst="rect">
            <a:avLst/>
          </a:prstGeom>
        </p:spPr>
      </p:pic>
      <p:pic>
        <p:nvPicPr>
          <p:cNvPr id="4" name="Picture 3" descr="A black and blue sign with white text&#10;&#10;Description automatically generated">
            <a:extLst>
              <a:ext uri="{FF2B5EF4-FFF2-40B4-BE49-F238E27FC236}">
                <a16:creationId xmlns:a16="http://schemas.microsoft.com/office/drawing/2014/main" id="{C79009A3-C335-CDE2-9356-1059028A3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7010" y="118152"/>
            <a:ext cx="3133725" cy="93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989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>
          <a:extLst>
            <a:ext uri="{FF2B5EF4-FFF2-40B4-BE49-F238E27FC236}">
              <a16:creationId xmlns:a16="http://schemas.microsoft.com/office/drawing/2014/main" id="{AE0A7D7E-A5AC-C355-5204-AC31F9A0D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>
            <a:extLst>
              <a:ext uri="{FF2B5EF4-FFF2-40B4-BE49-F238E27FC236}">
                <a16:creationId xmlns:a16="http://schemas.microsoft.com/office/drawing/2014/main" id="{42B22156-F98A-BF67-E585-67593994871F}"/>
              </a:ext>
            </a:extLst>
          </p:cNvPr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Project Overview - Workflow</a:t>
            </a:r>
            <a:endParaRPr lang="en-US"/>
          </a:p>
        </p:txBody>
      </p:sp>
      <p:cxnSp>
        <p:nvCxnSpPr>
          <p:cNvPr id="92" name="Google Shape;92;p17">
            <a:extLst>
              <a:ext uri="{FF2B5EF4-FFF2-40B4-BE49-F238E27FC236}">
                <a16:creationId xmlns:a16="http://schemas.microsoft.com/office/drawing/2014/main" id="{A61FD252-C06B-9AB6-D448-EBEA45B59AD0}"/>
              </a:ext>
            </a:extLst>
          </p:cNvPr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 descr="A logo with colorful people in a circle&#10;&#10;Description automatically generated">
            <a:extLst>
              <a:ext uri="{FF2B5EF4-FFF2-40B4-BE49-F238E27FC236}">
                <a16:creationId xmlns:a16="http://schemas.microsoft.com/office/drawing/2014/main" id="{6536DFAA-17A6-1FD1-CEC5-9DB5C52EA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4801" y="71614"/>
            <a:ext cx="728493" cy="7338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3D938A1-F450-AB51-ED7E-F76D5C589266}"/>
              </a:ext>
            </a:extLst>
          </p:cNvPr>
          <p:cNvSpPr/>
          <p:nvPr/>
        </p:nvSpPr>
        <p:spPr>
          <a:xfrm>
            <a:off x="1448838" y="2601567"/>
            <a:ext cx="1344061" cy="870613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01D50D9-20E5-4DD9-9938-4F8FDA5D113C}"/>
              </a:ext>
            </a:extLst>
          </p:cNvPr>
          <p:cNvCxnSpPr>
            <a:cxnSpLocks/>
            <a:endCxn id="2" idx="2"/>
          </p:cNvCxnSpPr>
          <p:nvPr/>
        </p:nvCxnSpPr>
        <p:spPr>
          <a:xfrm flipV="1">
            <a:off x="2120869" y="3472180"/>
            <a:ext cx="0" cy="513411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322DD22-D186-0771-4960-ECDA76C413CC}"/>
              </a:ext>
            </a:extLst>
          </p:cNvPr>
          <p:cNvSpPr txBox="1"/>
          <p:nvPr/>
        </p:nvSpPr>
        <p:spPr>
          <a:xfrm>
            <a:off x="1550508" y="3985591"/>
            <a:ext cx="1344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WEEKS 1 - 8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A85613F-417A-6199-2001-07B0B42EC496}"/>
              </a:ext>
            </a:extLst>
          </p:cNvPr>
          <p:cNvCxnSpPr>
            <a:cxnSpLocks/>
          </p:cNvCxnSpPr>
          <p:nvPr/>
        </p:nvCxnSpPr>
        <p:spPr>
          <a:xfrm>
            <a:off x="3220281" y="3472180"/>
            <a:ext cx="0" cy="51341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B0D03C5-3536-6DB5-1FA3-8C5D0DDFE849}"/>
              </a:ext>
            </a:extLst>
          </p:cNvPr>
          <p:cNvCxnSpPr>
            <a:cxnSpLocks/>
          </p:cNvCxnSpPr>
          <p:nvPr/>
        </p:nvCxnSpPr>
        <p:spPr>
          <a:xfrm>
            <a:off x="6639342" y="3472180"/>
            <a:ext cx="0" cy="51341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69F55A2-E49F-E3F1-0D4B-82B938EE2475}"/>
              </a:ext>
            </a:extLst>
          </p:cNvPr>
          <p:cNvCxnSpPr>
            <a:cxnSpLocks/>
          </p:cNvCxnSpPr>
          <p:nvPr/>
        </p:nvCxnSpPr>
        <p:spPr>
          <a:xfrm flipV="1">
            <a:off x="3220281" y="3985590"/>
            <a:ext cx="3419061" cy="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FF94385-E21C-66DB-4F64-1234CA996C80}"/>
              </a:ext>
            </a:extLst>
          </p:cNvPr>
          <p:cNvSpPr txBox="1"/>
          <p:nvPr/>
        </p:nvSpPr>
        <p:spPr>
          <a:xfrm>
            <a:off x="5015950" y="4049367"/>
            <a:ext cx="1424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WEEKS 9 - 15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D870041-9164-2265-E2E2-182F7F6AE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838" y="1486727"/>
            <a:ext cx="5915025" cy="2466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619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/>
        </p:nvSpPr>
        <p:spPr>
          <a:xfrm>
            <a:off x="604520" y="1383089"/>
            <a:ext cx="7701280" cy="26364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R language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Data visualization for exploratory data analysis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Logistic Regression Model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train multiple models to make predictions with high levels of confidence</a:t>
            </a: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Random Forest Model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build many decision trees and combine their predictions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r>
              <a:rPr lang="en-US">
                <a:solidFill>
                  <a:schemeClr val="bg2"/>
                </a:solidFill>
                <a:effectLst/>
                <a:latin typeface="Merriweather Light"/>
                <a:ea typeface="Times New Roman" panose="02020603050405020304" pitchFamily="18" charset="0"/>
                <a:cs typeface="Times New Roman"/>
              </a:rPr>
              <a:t>Neural Network Model</a:t>
            </a:r>
          </a:p>
          <a:p>
            <a:pPr marL="742950" marR="0" lvl="1" indent="-28575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>
                <a:solidFill>
                  <a:schemeClr val="bg2"/>
                </a:solidFill>
                <a:latin typeface="Merriweather Light"/>
                <a:ea typeface="Times New Roman" panose="02020603050405020304" pitchFamily="18" charset="0"/>
                <a:cs typeface="Times New Roman"/>
              </a:rPr>
              <a:t>use non-linear activation function to connect neurons through layers for predictions</a:t>
            </a:r>
          </a:p>
          <a:p>
            <a:pPr marL="342900" marR="0" lvl="0" indent="-34290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Font typeface="Aptos" panose="020B0004020202020204" pitchFamily="34" charset="0"/>
              <a:buChar char="-"/>
            </a:pPr>
            <a:endParaRPr lang="en-US">
              <a:solidFill>
                <a:schemeClr val="bg2"/>
              </a:solidFill>
              <a:effectLst/>
              <a:latin typeface="Merriweather Light"/>
              <a:ea typeface="Times New Roman" panose="02020603050405020304" pitchFamily="18" charset="0"/>
              <a:cs typeface="Times New Roman"/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Techniques</a:t>
            </a:r>
            <a:endParaRPr lang="en-US"/>
          </a:p>
        </p:txBody>
      </p:sp>
      <p:cxnSp>
        <p:nvCxnSpPr>
          <p:cNvPr id="92" name="Google Shape;92;p17"/>
          <p:cNvCxnSpPr/>
          <p:nvPr/>
        </p:nvCxnSpPr>
        <p:spPr>
          <a:xfrm>
            <a:off x="685800" y="1123950"/>
            <a:ext cx="7467600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3503365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852E076-2D0B-B498-BC62-FDD8D111B7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3451" y="1123950"/>
            <a:ext cx="4739956" cy="3384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1: Distribution of the call service data among the 3 kinds of distinctions: Mason City PD, Clear Lake PD and Cerro Gordo County Sherriff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407499" y="354223"/>
            <a:ext cx="3582157" cy="646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rgbClr val="C8102E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High-Level Overview of EDA</a:t>
            </a:r>
            <a:endParaRPr sz="2200">
              <a:solidFill>
                <a:srgbClr val="C8102E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08" name="Google Shape;108;p19"/>
          <p:cNvCxnSpPr>
            <a:cxnSpLocks/>
          </p:cNvCxnSpPr>
          <p:nvPr/>
        </p:nvCxnSpPr>
        <p:spPr>
          <a:xfrm>
            <a:off x="357803" y="1123950"/>
            <a:ext cx="3631853" cy="0"/>
          </a:xfrm>
          <a:prstGeom prst="straightConnector1">
            <a:avLst/>
          </a:prstGeom>
          <a:solidFill>
            <a:schemeClr val="accent1"/>
          </a:solidFill>
          <a:ln w="12700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09" name="Google Shape;109;p19"/>
          <p:cNvCxnSpPr/>
          <p:nvPr/>
        </p:nvCxnSpPr>
        <p:spPr>
          <a:xfrm>
            <a:off x="8458200" y="4816475"/>
            <a:ext cx="0" cy="152400"/>
          </a:xfrm>
          <a:prstGeom prst="straightConnector1">
            <a:avLst/>
          </a:prstGeom>
          <a:solidFill>
            <a:schemeClr val="accent1"/>
          </a:solidFill>
          <a:ln w="9525" cap="flat" cmpd="sng">
            <a:solidFill>
              <a:srgbClr val="F1BE48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0" name="Google Shape;110;p19"/>
          <p:cNvSpPr/>
          <p:nvPr/>
        </p:nvSpPr>
        <p:spPr>
          <a:xfrm>
            <a:off x="4144621" y="0"/>
            <a:ext cx="4999380" cy="4636008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endParaRPr sz="2400" b="0" i="0" u="none" strike="noStrike" cap="non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" name="Google Shape;99;p18">
            <a:extLst>
              <a:ext uri="{FF2B5EF4-FFF2-40B4-BE49-F238E27FC236}">
                <a16:creationId xmlns:a16="http://schemas.microsoft.com/office/drawing/2014/main" id="{E1EE4923-0DEB-26EE-82CE-610C80F609BE}"/>
              </a:ext>
            </a:extLst>
          </p:cNvPr>
          <p:cNvSpPr txBox="1"/>
          <p:nvPr/>
        </p:nvSpPr>
        <p:spPr>
          <a:xfrm>
            <a:off x="407499" y="1431197"/>
            <a:ext cx="3582157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7A6E67"/>
                </a:solidFill>
                <a:latin typeface="Merriweather Light"/>
                <a:ea typeface="Merriweather Light"/>
                <a:cs typeface="Merriweather Light"/>
                <a:sym typeface="Merriweather Light"/>
              </a:rPr>
              <a:t>Figure 2: Time series of service calls over months of the years in data set.</a:t>
            </a:r>
            <a:endParaRPr sz="1200">
              <a:latin typeface="Merriweather Light"/>
              <a:ea typeface="Merriweather Light"/>
              <a:cs typeface="Merriweather Light"/>
              <a:sym typeface="Merriweather Ligh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9D78B56-11B7-5867-EF20-5F3F06313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3490" y="914400"/>
            <a:ext cx="4867495" cy="3475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859091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79D3F1FD736D4592EE6C9EDD188C35" ma:contentTypeVersion="14" ma:contentTypeDescription="Create a new document." ma:contentTypeScope="" ma:versionID="9f19b00d0dd2ca8b6d6acf91cf64735d">
  <xsd:schema xmlns:xsd="http://www.w3.org/2001/XMLSchema" xmlns:xs="http://www.w3.org/2001/XMLSchema" xmlns:p="http://schemas.microsoft.com/office/2006/metadata/properties" xmlns:ns2="d070f15f-9ca3-4ba4-8aba-d11fb94d39da" xmlns:ns3="9ac1d6b0-e531-446a-a31b-c1cbf0454a7c" targetNamespace="http://schemas.microsoft.com/office/2006/metadata/properties" ma:root="true" ma:fieldsID="5af6c4289be7f0399f29d32d3b52134a" ns2:_="" ns3:_="">
    <xsd:import namespace="d070f15f-9ca3-4ba4-8aba-d11fb94d39da"/>
    <xsd:import namespace="9ac1d6b0-e531-446a-a31b-c1cbf0454a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70f15f-9ca3-4ba4-8aba-d11fb94d39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dde203d1-7cfb-462f-9308-eb621c314a9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c1d6b0-e531-446a-a31b-c1cbf0454a7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0" nillable="true" ma:displayName="Taxonomy Catch All Column" ma:hidden="true" ma:list="{11b21123-a940-4d64-b654-70f0952fd112}" ma:internalName="TaxCatchAll" ma:showField="CatchAllData" ma:web="9ac1d6b0-e531-446a-a31b-c1cbf0454a7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ac1d6b0-e531-446a-a31b-c1cbf0454a7c" xsi:nil="true"/>
    <lcf76f155ced4ddcb4097134ff3c332f xmlns="d070f15f-9ca3-4ba4-8aba-d11fb94d39d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A0BB1E7-02AD-4A3A-A2B3-EB4831BD40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D4E62E-0206-4E1E-B360-2276EE87E190}">
  <ds:schemaRefs>
    <ds:schemaRef ds:uri="9ac1d6b0-e531-446a-a31b-c1cbf0454a7c"/>
    <ds:schemaRef ds:uri="d070f15f-9ca3-4ba4-8aba-d11fb94d39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C201D1F-B3A5-473F-A9B9-161D7F23BC78}">
  <ds:schemaRefs>
    <ds:schemaRef ds:uri="9ac1d6b0-e531-446a-a31b-c1cbf0454a7c"/>
    <ds:schemaRef ds:uri="d070f15f-9ca3-4ba4-8aba-d11fb94d39d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29</Slides>
  <Notes>29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2024-05-03T16:30:20Z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0x0101000879D3F1FD736D4592EE6C9EDD188C35</vt:lpwstr>
  </property>
  <property fmtid="{D5CDD505-2E9C-101B-9397-08002B2CF9AE}" pid="3" name="MediaServiceImageTags">
    <vt:lpwstr/>
  </property>
</Properties>
</file>

<file path=docProps/thumbnail.jpeg>
</file>